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0220-C7B4-4322-807A-3ADA9902D122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45A3-0B67-4C4D-A180-A8F16D774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32EA-F686-46D3-B42B-9436B4F695C3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9503-BEE5-433A-8EA1-17DA71743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B884-75F2-4DE0-96A5-A72C9E85D85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A3DA-C631-4A51-8200-2FEF39947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C7C6-219B-43DD-9EA5-526D1F75705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8E5F-589C-4405-844A-29F8AEE8E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C100-E21D-41BF-812A-1DE84989D20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CFC5-F303-4510-AA77-3118F03C4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FE72-7571-4EFA-BF34-7FF5BA5BA47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96F0-9852-43CE-A2F9-B03C46E7B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DE78-F62F-4921-8053-9BCAD5C2BC03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ED1F-3026-4EB9-932C-DD3F8C4D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5847-9B0F-48B4-A702-82500E637E05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7E33-BDB8-45D8-ACF5-BA717DC31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2F5F-116D-4F17-A08A-3A602065BB1F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B376-EEA8-42B0-81CC-E0E4C260E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51D0-CEE0-444C-B2B2-279E35FE4BC3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DE87-01F9-447C-8F50-A5E6F9C8A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EE78-9CE9-4A61-8584-6458941E7BA3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A4DA-3A3E-4C14-BF82-5E568828C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D870F5-4543-42C9-9BB0-1BFCE5437261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4071F6-6467-4AA8-8C16-AFA6DC61D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елка, Разные цветные картинки для ваших дете, распечатать бесплатно, без регистрации - BABY NEWS - Развивающий материал для де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357166"/>
            <a:ext cx="5286412" cy="625423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357430"/>
            <a:ext cx="1000132" cy="10001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2357430"/>
            <a:ext cx="1000132" cy="10001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2357430"/>
            <a:ext cx="1000132" cy="10001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2357430"/>
            <a:ext cx="1000132" cy="10001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643042" y="1142984"/>
            <a:ext cx="1143008" cy="928694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928926" y="1142984"/>
            <a:ext cx="1143008" cy="928694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4810" y="1142984"/>
            <a:ext cx="1143008" cy="928694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572132" y="1142984"/>
            <a:ext cx="1143008" cy="928694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14414" y="3857628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43702" y="3786190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86380" y="3786190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929058" y="3857628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571736" y="3857628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«лишнюю» картинку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векольный сок поможет гипертоникам и не только! Советы от бабушк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1785950" cy="1785950"/>
          </a:xfrm>
          <a:prstGeom prst="rect">
            <a:avLst/>
          </a:prstGeom>
          <a:noFill/>
        </p:spPr>
      </p:pic>
      <p:pic>
        <p:nvPicPr>
          <p:cNvPr id="5" name="Picture 2" descr="Свекольный сок поможет гипертоникам и не только! Советы от бабушк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1785950" cy="1785950"/>
          </a:xfrm>
          <a:prstGeom prst="rect">
            <a:avLst/>
          </a:prstGeom>
          <a:noFill/>
        </p:spPr>
      </p:pic>
      <p:pic>
        <p:nvPicPr>
          <p:cNvPr id="6148" name="Picture 4" descr="Народная медицина - 20 ингредиентов которые справятся с любыми болячками Медицинский порт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00108"/>
            <a:ext cx="1428759" cy="1714512"/>
          </a:xfrm>
          <a:prstGeom prst="rect">
            <a:avLst/>
          </a:prstGeom>
          <a:noFill/>
        </p:spPr>
      </p:pic>
      <p:pic>
        <p:nvPicPr>
          <p:cNvPr id="7" name="Picture 4" descr="Народная медицина - 20 ингредиентов которые справятся с любыми болячками Медицинский порт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14620"/>
            <a:ext cx="1428759" cy="1714512"/>
          </a:xfrm>
          <a:prstGeom prst="rect">
            <a:avLst/>
          </a:prstGeom>
          <a:noFill/>
        </p:spPr>
      </p:pic>
      <p:pic>
        <p:nvPicPr>
          <p:cNvPr id="6150" name="Picture 6" descr="Морковь - Косметика Орифлэйм Россия - регистрация консультант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071802" y="1785926"/>
            <a:ext cx="3357586" cy="1785950"/>
          </a:xfrm>
          <a:prstGeom prst="rect">
            <a:avLst/>
          </a:prstGeom>
          <a:noFill/>
        </p:spPr>
      </p:pic>
      <p:pic>
        <p:nvPicPr>
          <p:cNvPr id="6152" name="Picture 8" descr="Звёздный * Просмотр темы - Здоровое пита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786446" y="1000107"/>
            <a:ext cx="1357322" cy="1696613"/>
          </a:xfrm>
          <a:prstGeom prst="rect">
            <a:avLst/>
          </a:prstGeom>
          <a:noFill/>
        </p:spPr>
      </p:pic>
      <p:pic>
        <p:nvPicPr>
          <p:cNvPr id="10" name="Picture 8" descr="Звёздный * Просмотр темы - Здоровое пита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786446" y="2643182"/>
            <a:ext cx="1357322" cy="1696613"/>
          </a:xfrm>
          <a:prstGeom prst="rect">
            <a:avLst/>
          </a:prstGeom>
          <a:noFill/>
        </p:spPr>
      </p:pic>
      <p:pic>
        <p:nvPicPr>
          <p:cNvPr id="6154" name="Picture 10" descr="Картина ябло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1000108"/>
            <a:ext cx="1524187" cy="1643074"/>
          </a:xfrm>
          <a:prstGeom prst="rect">
            <a:avLst/>
          </a:prstGeom>
          <a:noFill/>
        </p:spPr>
      </p:pic>
      <p:pic>
        <p:nvPicPr>
          <p:cNvPr id="12" name="Picture 10" descr="Картина ябло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2643182"/>
            <a:ext cx="1524187" cy="164307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572000" y="4786322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4857760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uNATOCHKA - Я намерена стать стройной и красивой - Просмотр темы - - Женские форумы myJane"/>
          <p:cNvPicPr>
            <a:picLocks noChangeAspect="1" noChangeArrowheads="1"/>
          </p:cNvPicPr>
          <p:nvPr/>
        </p:nvPicPr>
        <p:blipFill>
          <a:blip r:embed="rId2"/>
          <a:srcRect l="14063" r="13281" b="4687"/>
          <a:stretch>
            <a:fillRect/>
          </a:stretch>
        </p:blipFill>
        <p:spPr bwMode="auto">
          <a:xfrm>
            <a:off x="357158" y="785794"/>
            <a:ext cx="1524775" cy="1500174"/>
          </a:xfrm>
          <a:prstGeom prst="rect">
            <a:avLst/>
          </a:prstGeom>
          <a:noFill/>
        </p:spPr>
      </p:pic>
      <p:pic>
        <p:nvPicPr>
          <p:cNvPr id="5" name="Picture 2" descr="LuNATOCHKA - Я намерена стать стройной и красивой - Просмотр темы - - Женские форумы myJane"/>
          <p:cNvPicPr>
            <a:picLocks noChangeAspect="1" noChangeArrowheads="1"/>
          </p:cNvPicPr>
          <p:nvPr/>
        </p:nvPicPr>
        <p:blipFill>
          <a:blip r:embed="rId2"/>
          <a:srcRect l="14063" r="13281" b="4687"/>
          <a:stretch>
            <a:fillRect/>
          </a:stretch>
        </p:blipFill>
        <p:spPr bwMode="auto">
          <a:xfrm>
            <a:off x="357158" y="3786190"/>
            <a:ext cx="1524775" cy="1500174"/>
          </a:xfrm>
          <a:prstGeom prst="rect">
            <a:avLst/>
          </a:prstGeom>
          <a:noFill/>
        </p:spPr>
      </p:pic>
      <p:pic>
        <p:nvPicPr>
          <p:cNvPr id="6" name="Picture 2" descr="LuNATOCHKA - Я намерена стать стройной и красивой - Просмотр темы - - Женские форумы myJane"/>
          <p:cNvPicPr>
            <a:picLocks noChangeAspect="1" noChangeArrowheads="1"/>
          </p:cNvPicPr>
          <p:nvPr/>
        </p:nvPicPr>
        <p:blipFill>
          <a:blip r:embed="rId2"/>
          <a:srcRect l="14063" r="13281" b="4687"/>
          <a:stretch>
            <a:fillRect/>
          </a:stretch>
        </p:blipFill>
        <p:spPr bwMode="auto">
          <a:xfrm>
            <a:off x="357158" y="2285992"/>
            <a:ext cx="1524775" cy="1500174"/>
          </a:xfrm>
          <a:prstGeom prst="rect">
            <a:avLst/>
          </a:prstGeom>
          <a:noFill/>
        </p:spPr>
      </p:pic>
      <p:pic>
        <p:nvPicPr>
          <p:cNvPr id="5126" name="Picture 6" descr="колокольчик, капли, фон / Обои: Абстрактн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96621" y="1089405"/>
            <a:ext cx="2214578" cy="1607356"/>
          </a:xfrm>
          <a:prstGeom prst="rect">
            <a:avLst/>
          </a:prstGeom>
          <a:noFill/>
        </p:spPr>
      </p:pic>
      <p:pic>
        <p:nvPicPr>
          <p:cNvPr id="9" name="Picture 6" descr="колокольчик, капли, фон / Обои: Абстрактны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1660894" y="3339712"/>
            <a:ext cx="2286017" cy="1607337"/>
          </a:xfrm>
          <a:prstGeom prst="rect">
            <a:avLst/>
          </a:prstGeom>
          <a:noFill/>
        </p:spPr>
      </p:pic>
      <p:pic>
        <p:nvPicPr>
          <p:cNvPr id="5128" name="Picture 8" descr="Пища для мозгов - Латинское название &quot;центаурея&quot;"/>
          <p:cNvPicPr>
            <a:picLocks noChangeAspect="1" noChangeArrowheads="1"/>
          </p:cNvPicPr>
          <p:nvPr/>
        </p:nvPicPr>
        <p:blipFill>
          <a:blip r:embed="rId5"/>
          <a:srcRect l="19688" t="9850" r="21249" b="4315"/>
          <a:stretch>
            <a:fillRect/>
          </a:stretch>
        </p:blipFill>
        <p:spPr bwMode="auto">
          <a:xfrm>
            <a:off x="3643306" y="785794"/>
            <a:ext cx="1475604" cy="1428760"/>
          </a:xfrm>
          <a:prstGeom prst="rect">
            <a:avLst/>
          </a:prstGeom>
          <a:noFill/>
        </p:spPr>
      </p:pic>
      <p:pic>
        <p:nvPicPr>
          <p:cNvPr id="11" name="Picture 8" descr="Пища для мозгов - Латинское название &quot;центаурея&quot;"/>
          <p:cNvPicPr>
            <a:picLocks noChangeAspect="1" noChangeArrowheads="1"/>
          </p:cNvPicPr>
          <p:nvPr/>
        </p:nvPicPr>
        <p:blipFill>
          <a:blip r:embed="rId5"/>
          <a:srcRect l="19688" t="9850" r="21249" b="4315"/>
          <a:stretch>
            <a:fillRect/>
          </a:stretch>
        </p:blipFill>
        <p:spPr bwMode="auto">
          <a:xfrm>
            <a:off x="3643306" y="3786190"/>
            <a:ext cx="1549384" cy="1500198"/>
          </a:xfrm>
          <a:prstGeom prst="rect">
            <a:avLst/>
          </a:prstGeom>
          <a:noFill/>
        </p:spPr>
      </p:pic>
      <p:pic>
        <p:nvPicPr>
          <p:cNvPr id="12" name="Picture 8" descr="Пища для мозгов - Латинское название &quot;центаурея&quot;"/>
          <p:cNvPicPr>
            <a:picLocks noChangeAspect="1" noChangeArrowheads="1"/>
          </p:cNvPicPr>
          <p:nvPr/>
        </p:nvPicPr>
        <p:blipFill>
          <a:blip r:embed="rId5"/>
          <a:srcRect l="19688" t="9850" r="21249" b="4315"/>
          <a:stretch>
            <a:fillRect/>
          </a:stretch>
        </p:blipFill>
        <p:spPr bwMode="auto">
          <a:xfrm>
            <a:off x="3643306" y="2214554"/>
            <a:ext cx="1500198" cy="1571637"/>
          </a:xfrm>
          <a:prstGeom prst="rect">
            <a:avLst/>
          </a:prstGeom>
          <a:noFill/>
        </p:spPr>
      </p:pic>
      <p:pic>
        <p:nvPicPr>
          <p:cNvPr id="5130" name="Picture 10" descr="Тюльпаны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6"/>
          <a:srcRect l="16683" r="14200"/>
          <a:stretch>
            <a:fillRect/>
          </a:stretch>
        </p:blipFill>
        <p:spPr bwMode="auto">
          <a:xfrm>
            <a:off x="5214942" y="785794"/>
            <a:ext cx="1785950" cy="4500594"/>
          </a:xfrm>
          <a:prstGeom prst="rect">
            <a:avLst/>
          </a:prstGeom>
          <a:noFill/>
        </p:spPr>
      </p:pic>
      <p:pic>
        <p:nvPicPr>
          <p:cNvPr id="5132" name="Picture 12" descr="Рыбки - Muz4in.Net"/>
          <p:cNvPicPr>
            <a:picLocks noChangeAspect="1" noChangeArrowheads="1"/>
          </p:cNvPicPr>
          <p:nvPr/>
        </p:nvPicPr>
        <p:blipFill>
          <a:blip r:embed="rId7"/>
          <a:srcRect l="8975" t="17948" r="12178" b="12821"/>
          <a:stretch>
            <a:fillRect/>
          </a:stretch>
        </p:blipFill>
        <p:spPr bwMode="auto">
          <a:xfrm flipH="1">
            <a:off x="7072297" y="857232"/>
            <a:ext cx="1775745" cy="1428760"/>
          </a:xfrm>
          <a:prstGeom prst="rect">
            <a:avLst/>
          </a:prstGeom>
          <a:noFill/>
        </p:spPr>
      </p:pic>
      <p:pic>
        <p:nvPicPr>
          <p:cNvPr id="15" name="Picture 12" descr="Рыбки - Muz4in.Net"/>
          <p:cNvPicPr>
            <a:picLocks noChangeAspect="1" noChangeArrowheads="1"/>
          </p:cNvPicPr>
          <p:nvPr/>
        </p:nvPicPr>
        <p:blipFill>
          <a:blip r:embed="rId7"/>
          <a:srcRect l="8975" t="17948" r="12178" b="12821"/>
          <a:stretch>
            <a:fillRect/>
          </a:stretch>
        </p:blipFill>
        <p:spPr bwMode="auto">
          <a:xfrm flipH="1">
            <a:off x="7072330" y="3714752"/>
            <a:ext cx="1775745" cy="1500198"/>
          </a:xfrm>
          <a:prstGeom prst="rect">
            <a:avLst/>
          </a:prstGeom>
          <a:noFill/>
        </p:spPr>
      </p:pic>
      <p:pic>
        <p:nvPicPr>
          <p:cNvPr id="16" name="Picture 12" descr="Рыбки - Muz4in.Net"/>
          <p:cNvPicPr>
            <a:picLocks noChangeAspect="1" noChangeArrowheads="1"/>
          </p:cNvPicPr>
          <p:nvPr/>
        </p:nvPicPr>
        <p:blipFill>
          <a:blip r:embed="rId7"/>
          <a:srcRect l="8975" t="17948" r="12178" b="12821"/>
          <a:stretch>
            <a:fillRect/>
          </a:stretch>
        </p:blipFill>
        <p:spPr bwMode="auto">
          <a:xfrm flipH="1">
            <a:off x="7072328" y="2285992"/>
            <a:ext cx="1775745" cy="142876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500298" y="5572140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86710" y="5500702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/>
          <p:cNvSpPr/>
          <p:nvPr/>
        </p:nvSpPr>
        <p:spPr>
          <a:xfrm>
            <a:off x="5286380" y="571480"/>
            <a:ext cx="1857388" cy="414340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428992" y="428604"/>
            <a:ext cx="1857388" cy="414340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86612" y="571480"/>
            <a:ext cx="1857388" cy="435771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0" y="428604"/>
            <a:ext cx="1500166" cy="40005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571604" y="214290"/>
            <a:ext cx="1857388" cy="414340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285720" y="714356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57158" y="2928934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57158" y="1785926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714480" y="3000372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143108" y="2071678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643042" y="1357298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071670" y="428604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7786710" y="3571876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572396" y="2643182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7572396" y="1714488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7715272" y="857232"/>
            <a:ext cx="1000132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3714744" y="785794"/>
            <a:ext cx="1000132" cy="92869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4214810" y="3000372"/>
            <a:ext cx="1000132" cy="92869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643306" y="2285992"/>
            <a:ext cx="1000132" cy="92869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4143372" y="1571612"/>
            <a:ext cx="1000132" cy="92869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5572132" y="642918"/>
            <a:ext cx="1071570" cy="1143008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6000760" y="3143248"/>
            <a:ext cx="1071570" cy="1143008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5572132" y="2428868"/>
            <a:ext cx="1071570" cy="1143008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5929322" y="1571612"/>
            <a:ext cx="1071570" cy="1143008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4929198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4929198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4857760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</a:t>
            </a:r>
            <a:endParaRPr lang="ru-RU" sz="5400" b="1" cap="all" spc="0" dirty="0">
              <a:ln/>
              <a:solidFill>
                <a:srgbClr val="FFFF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71472" y="4572008"/>
            <a:ext cx="8001056" cy="10001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оре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572008"/>
            <a:ext cx="1214446" cy="982549"/>
          </a:xfrm>
          <a:prstGeom prst="rect">
            <a:avLst/>
          </a:prstGeom>
        </p:spPr>
      </p:pic>
      <p:pic>
        <p:nvPicPr>
          <p:cNvPr id="20482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214554"/>
            <a:ext cx="785818" cy="2128826"/>
          </a:xfrm>
          <a:prstGeom prst="rect">
            <a:avLst/>
          </a:prstGeom>
          <a:noFill/>
        </p:spPr>
      </p:pic>
      <p:pic>
        <p:nvPicPr>
          <p:cNvPr id="20484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785794"/>
            <a:ext cx="947744" cy="1214446"/>
          </a:xfrm>
          <a:prstGeom prst="rect">
            <a:avLst/>
          </a:prstGeom>
          <a:noFill/>
        </p:spPr>
      </p:pic>
      <p:pic>
        <p:nvPicPr>
          <p:cNvPr id="5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785794"/>
            <a:ext cx="947744" cy="1214446"/>
          </a:xfrm>
          <a:prstGeom prst="rect">
            <a:avLst/>
          </a:prstGeom>
          <a:noFill/>
        </p:spPr>
      </p:pic>
      <p:pic>
        <p:nvPicPr>
          <p:cNvPr id="6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785794"/>
            <a:ext cx="947744" cy="1214446"/>
          </a:xfrm>
          <a:prstGeom prst="rect">
            <a:avLst/>
          </a:prstGeom>
          <a:noFill/>
        </p:spPr>
      </p:pic>
      <p:pic>
        <p:nvPicPr>
          <p:cNvPr id="7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785794"/>
            <a:ext cx="947744" cy="1214446"/>
          </a:xfrm>
          <a:prstGeom prst="rect">
            <a:avLst/>
          </a:prstGeom>
          <a:noFill/>
        </p:spPr>
      </p:pic>
      <p:pic>
        <p:nvPicPr>
          <p:cNvPr id="8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785794"/>
            <a:ext cx="947744" cy="1214446"/>
          </a:xfrm>
          <a:prstGeom prst="rect">
            <a:avLst/>
          </a:prstGeom>
          <a:noFill/>
        </p:spPr>
      </p:pic>
      <p:pic>
        <p:nvPicPr>
          <p:cNvPr id="9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785794"/>
            <a:ext cx="947744" cy="1214446"/>
          </a:xfrm>
          <a:prstGeom prst="rect">
            <a:avLst/>
          </a:prstGeom>
          <a:noFill/>
        </p:spPr>
      </p:pic>
      <p:pic>
        <p:nvPicPr>
          <p:cNvPr id="10" name="Picture 4" descr="Грибы Ленинградской области - Для самых маленьки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785794"/>
            <a:ext cx="947744" cy="1214446"/>
          </a:xfrm>
          <a:prstGeom prst="rect">
            <a:avLst/>
          </a:prstGeom>
          <a:noFill/>
        </p:spPr>
      </p:pic>
      <p:pic>
        <p:nvPicPr>
          <p:cNvPr id="11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214554"/>
            <a:ext cx="785818" cy="2128826"/>
          </a:xfrm>
          <a:prstGeom prst="rect">
            <a:avLst/>
          </a:prstGeom>
          <a:noFill/>
        </p:spPr>
      </p:pic>
      <p:pic>
        <p:nvPicPr>
          <p:cNvPr id="12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14554"/>
            <a:ext cx="785818" cy="2128826"/>
          </a:xfrm>
          <a:prstGeom prst="rect">
            <a:avLst/>
          </a:prstGeom>
          <a:noFill/>
        </p:spPr>
      </p:pic>
      <p:pic>
        <p:nvPicPr>
          <p:cNvPr id="13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214554"/>
            <a:ext cx="785818" cy="2128826"/>
          </a:xfrm>
          <a:prstGeom prst="rect">
            <a:avLst/>
          </a:prstGeom>
          <a:noFill/>
        </p:spPr>
      </p:pic>
      <p:pic>
        <p:nvPicPr>
          <p:cNvPr id="14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14554"/>
            <a:ext cx="785818" cy="2128826"/>
          </a:xfrm>
          <a:prstGeom prst="rect">
            <a:avLst/>
          </a:prstGeom>
          <a:noFill/>
        </p:spPr>
      </p:pic>
      <p:pic>
        <p:nvPicPr>
          <p:cNvPr id="15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214554"/>
            <a:ext cx="785818" cy="2128826"/>
          </a:xfrm>
          <a:prstGeom prst="rect">
            <a:avLst/>
          </a:prstGeom>
          <a:noFill/>
        </p:spPr>
      </p:pic>
      <p:pic>
        <p:nvPicPr>
          <p:cNvPr id="16" name="Picture 2" descr="сосновую шишку Бесплатные фото и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785818" cy="2128826"/>
          </a:xfrm>
          <a:prstGeom prst="rect">
            <a:avLst/>
          </a:prstGeom>
          <a:noFill/>
        </p:spPr>
      </p:pic>
      <p:pic>
        <p:nvPicPr>
          <p:cNvPr id="18" name="Рисунок 17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2198" y="4572008"/>
            <a:ext cx="1222456" cy="982549"/>
          </a:xfrm>
          <a:prstGeom prst="rect">
            <a:avLst/>
          </a:prstGeom>
        </p:spPr>
      </p:pic>
      <p:pic>
        <p:nvPicPr>
          <p:cNvPr id="20" name="Рисунок 19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4572008"/>
            <a:ext cx="1222456" cy="982549"/>
          </a:xfrm>
          <a:prstGeom prst="rect">
            <a:avLst/>
          </a:prstGeom>
        </p:spPr>
      </p:pic>
      <p:pic>
        <p:nvPicPr>
          <p:cNvPr id="21" name="Рисунок 20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3042" y="4572008"/>
            <a:ext cx="1222456" cy="982549"/>
          </a:xfrm>
          <a:prstGeom prst="rect">
            <a:avLst/>
          </a:prstGeom>
        </p:spPr>
      </p:pic>
      <p:pic>
        <p:nvPicPr>
          <p:cNvPr id="22" name="Рисунок 21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14612" y="4572008"/>
            <a:ext cx="1222456" cy="982549"/>
          </a:xfrm>
          <a:prstGeom prst="rect">
            <a:avLst/>
          </a:prstGeom>
        </p:spPr>
      </p:pic>
      <p:pic>
        <p:nvPicPr>
          <p:cNvPr id="23" name="Рисунок 22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4572008"/>
            <a:ext cx="1222456" cy="982549"/>
          </a:xfrm>
          <a:prstGeom prst="rect">
            <a:avLst/>
          </a:prstGeom>
        </p:spPr>
      </p:pic>
      <p:pic>
        <p:nvPicPr>
          <p:cNvPr id="24" name="Рисунок 23" descr="орех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572008"/>
            <a:ext cx="1222456" cy="9825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2">
  <a:themeElements>
    <a:clrScheme name="Другая 1">
      <a:dk1>
        <a:srgbClr val="F2F2F2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62</Template>
  <TotalTime>315</TotalTime>
  <Words>12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62</vt:lpstr>
      <vt:lpstr>Слайд 1</vt:lpstr>
      <vt:lpstr>Слайд 2</vt:lpstr>
      <vt:lpstr>Найди «лишнюю» картинку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«лишнюю» картинку</dc:title>
  <dc:creator>ДОМ</dc:creator>
  <cp:lastModifiedBy>ДОМ</cp:lastModifiedBy>
  <cp:revision>9</cp:revision>
  <dcterms:created xsi:type="dcterms:W3CDTF">2014-09-23T11:45:00Z</dcterms:created>
  <dcterms:modified xsi:type="dcterms:W3CDTF">2014-10-09T11:57:26Z</dcterms:modified>
</cp:coreProperties>
</file>