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920880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01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9644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906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40000" y="2967335"/>
            <a:ext cx="92240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работу 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MC90025150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93096"/>
            <a:ext cx="3200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676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</TotalTime>
  <Words>5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Аптека</vt:lpstr>
      <vt:lpstr>Презентация PowerPoint</vt:lpstr>
      <vt:lpstr>Презентация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</dc:creator>
  <cp:lastModifiedBy>ИВ</cp:lastModifiedBy>
  <cp:revision>2</cp:revision>
  <dcterms:created xsi:type="dcterms:W3CDTF">2014-11-10T10:10:29Z</dcterms:created>
  <dcterms:modified xsi:type="dcterms:W3CDTF">2014-11-10T12:14:40Z</dcterms:modified>
</cp:coreProperties>
</file>