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D5128-BAF7-4A70-A931-9ACE2872F1F0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07AFF-87CE-40AB-B0E8-DB39ACB5D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010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07AFF-87CE-40AB-B0E8-DB39ACB5D30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2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birint.ru/books/261458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labirint.ru/books/261458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labirint.ru/books/261458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labirint.ru/books/261458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labirint.ru/books/261458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irint.ru/books/261458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labirint.ru/books/261458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labirint.ru/books/261458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labirint.ru/books/261458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536504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466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"/>
            <a:ext cx="8676456" cy="64533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739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1"/>
            <a:ext cx="8964488" cy="65527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284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568952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216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12967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87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8676456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78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9"/>
            <a:ext cx="9143999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235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624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972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е и маленькие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7413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739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1</Words>
  <Application>Microsoft Office PowerPoint</Application>
  <PresentationFormat>Экран (4:3)</PresentationFormat>
  <Paragraphs>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</dc:creator>
  <cp:lastModifiedBy>ИВ</cp:lastModifiedBy>
  <cp:revision>2</cp:revision>
  <dcterms:created xsi:type="dcterms:W3CDTF">2014-11-10T12:34:58Z</dcterms:created>
  <dcterms:modified xsi:type="dcterms:W3CDTF">2014-11-10T12:47:15Z</dcterms:modified>
</cp:coreProperties>
</file>