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57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FF"/>
    <a:srgbClr val="CCFF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74769-5AEA-42E9-BF33-B1BD9DCA0A3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28BC-EABC-424F-B1DD-EFB6D55F3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ocuments\&#1056;&#1080;&#1089;&#1091;&#1077;&#1084;%20&#1073;&#1077;&#1083;&#1086;&#1095;&#1082;&#1091;\010710Pesnia_Belochki.www.kidmusic.ru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608/siretsanu-tatyana.33/0_84beb_1f76f8f2_L.jpg" TargetMode="External"/><Relationship Id="rId3" Type="http://schemas.openxmlformats.org/officeDocument/2006/relationships/hyperlink" Target="http://img-fotki.yandex.ru/get/3908/mednaya-gora.f/0_3bb2b_bc4efb76_XL" TargetMode="External"/><Relationship Id="rId7" Type="http://schemas.openxmlformats.org/officeDocument/2006/relationships/hyperlink" Target="http://copypast.ru/foto5/7333/Belki/belki_042.jpg" TargetMode="External"/><Relationship Id="rId2" Type="http://schemas.openxmlformats.org/officeDocument/2006/relationships/hyperlink" Target="http://audioteka.org/project/index.php?option=com_content&amp;view=article&amp;id=540:2011-04-14-19-15-59&amp;catid=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ecolog.ru/files/fastengal/f2/0/file2-55.jpg" TargetMode="External"/><Relationship Id="rId5" Type="http://schemas.openxmlformats.org/officeDocument/2006/relationships/hyperlink" Target="http://s44.radikal.ru/i105/1002/79/ecce76e004b0.jpg" TargetMode="External"/><Relationship Id="rId4" Type="http://schemas.openxmlformats.org/officeDocument/2006/relationships/hyperlink" Target="http://img01.chitalnya.ru/upload2/502/63266042526811.gif" TargetMode="External"/><Relationship Id="rId9" Type="http://schemas.openxmlformats.org/officeDocument/2006/relationships/hyperlink" Target="http://www.kidmusic.ru/01/07/Pesnia_Belochk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9000"/>
            <a:lum/>
          </a:blip>
          <a:srcRect/>
          <a:stretch>
            <a:fillRect t="-1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CC00FF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Рисуем белочку</a:t>
            </a:r>
            <a:endParaRPr lang="ru-RU" sz="6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CC00FF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293096"/>
            <a:ext cx="4424536" cy="2279104"/>
          </a:xfrm>
        </p:spPr>
        <p:txBody>
          <a:bodyPr>
            <a:noAutofit/>
          </a:bodyPr>
          <a:lstStyle/>
          <a:p>
            <a:pPr algn="r"/>
            <a:endParaRPr lang="ru-RU" sz="2000" b="1" i="1" dirty="0">
              <a:solidFill>
                <a:srgbClr val="660066"/>
              </a:solidFill>
            </a:endParaRPr>
          </a:p>
        </p:txBody>
      </p:sp>
      <p:pic>
        <p:nvPicPr>
          <p:cNvPr id="4" name="010710Pesnia_Belochki.www.kidmusic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42 из 10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752528" cy="605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83671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ветки на ветку, Быстрый, как мяч, Скачет по лесу </a:t>
            </a:r>
          </a:p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Рыжий циркач. </a:t>
            </a:r>
          </a:p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на лету он </a:t>
            </a:r>
          </a:p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Шишку сорвал,</a:t>
            </a:r>
          </a:p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Прыгнул на ствол </a:t>
            </a:r>
          </a:p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дупло убежал.</a:t>
            </a:r>
            <a:endParaRPr lang="ru-RU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ownloads\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0" y="495300"/>
            <a:ext cx="52705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1\Downloads\005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508000"/>
            <a:ext cx="5842000" cy="584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1\Downloads\005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463550"/>
            <a:ext cx="5702300" cy="593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1\Downloads\005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361950"/>
            <a:ext cx="5676900" cy="613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44.radikal.ru/i105/1002/79/ecce76e004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968552" cy="3250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rusecolog.ru/files/fastengal/f2/0/file2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86" y="3356992"/>
            <a:ext cx="5241030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copypast.ru/foto5/7333/Belki/belki_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445" y="1124744"/>
            <a:ext cx="4992555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hlinkClick r:id="rId2"/>
              </a:rPr>
              <a:t>http://audioteka.org/project/index.php?option=com_content&amp;view=article&amp;id=540:2011-04-14-19-15-59&amp;catid=86</a:t>
            </a:r>
            <a:r>
              <a:rPr lang="ru-RU" sz="1800" dirty="0" smtClean="0"/>
              <a:t> –</a:t>
            </a:r>
            <a:r>
              <a:rPr lang="ru-RU" dirty="0" smtClean="0"/>
              <a:t> </a:t>
            </a:r>
            <a:r>
              <a:rPr lang="ru-RU" sz="1800" dirty="0" smtClean="0"/>
              <a:t>этапы рисования</a:t>
            </a:r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http://img-fotki.yandex.ru/get/3908/mednaya-gora.f/0_3bb2b_bc4efb76_XL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4"/>
              </a:rPr>
              <a:t>http://img01.chitalnya.ru/upload2/502/63266042526811.gif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5"/>
              </a:rPr>
              <a:t>http://s44.radikal.ru/i105/1002/79/ecce76e004b0.jpg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6"/>
              </a:rPr>
              <a:t>http://rusecolog.ru/files/fastengal/f2/0/file2-55.jpg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7"/>
              </a:rPr>
              <a:t>http://copypast.ru/foto5/7333/Belki/belki_042.jpg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8"/>
              </a:rPr>
              <a:t>http://img-fotki.yandex.ru/get/4608/siretsanu-tatyana.33/0_84beb_1f76f8f2_L.jpg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9"/>
              </a:rPr>
              <a:t>http://www.kidmusic.ru/01/07/Pesnia_Belochki.html</a:t>
            </a:r>
            <a:r>
              <a:rPr lang="ru-RU" sz="1800" dirty="0" smtClean="0"/>
              <a:t> - песенка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329ca40eeea28f66123d8f91eb57387735c2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</Words>
  <Application>Microsoft Office PowerPoint</Application>
  <PresentationFormat>Экран (4:3)</PresentationFormat>
  <Paragraphs>15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Рисуем белочку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белочку</dc:title>
  <dc:creator>Белозёрова</dc:creator>
  <cp:lastModifiedBy>Общий</cp:lastModifiedBy>
  <cp:revision>10</cp:revision>
  <dcterms:created xsi:type="dcterms:W3CDTF">2012-05-17T18:38:00Z</dcterms:created>
  <dcterms:modified xsi:type="dcterms:W3CDTF">2015-03-02T20:51:26Z</dcterms:modified>
</cp:coreProperties>
</file>