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2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2897-3FA9-4C0E-B9DA-156F5040C024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01D02-4BDD-49E5-9E2D-1CDE600FB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45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01D02-4BDD-49E5-9E2D-1CDE600FB5E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82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lab.ru/news/318720" TargetMode="External"/><Relationship Id="rId2" Type="http://schemas.openxmlformats.org/officeDocument/2006/relationships/hyperlink" Target="http://www.krassota.com/gorod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birint.ru/books/248851/" TargetMode="External"/><Relationship Id="rId4" Type="http://schemas.openxmlformats.org/officeDocument/2006/relationships/hyperlink" Target="http://www.labirint.ru/books/17344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347864" y="764704"/>
            <a:ext cx="5124404" cy="1656184"/>
          </a:xfrm>
        </p:spPr>
        <p:txBody>
          <a:bodyPr/>
          <a:lstStyle/>
          <a:p>
            <a:pPr algn="ctr"/>
            <a:r>
              <a:rPr lang="ru-RU" sz="4400" dirty="0" smtClean="0"/>
              <a:t>СТРОИМ ГОРОД</a:t>
            </a:r>
            <a:endParaRPr lang="ru-RU" sz="44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419872" y="3356992"/>
            <a:ext cx="5049348" cy="2304256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B13F9A"/>
              </a:buClr>
            </a:pPr>
            <a:r>
              <a:rPr lang="ru-RU" sz="6200" dirty="0" smtClean="0"/>
              <a:t>Урок </a:t>
            </a:r>
            <a:r>
              <a:rPr lang="ru-RU" sz="6200" dirty="0"/>
              <a:t>изо.</a:t>
            </a:r>
          </a:p>
          <a:p>
            <a:pPr lvl="0" algn="ctr">
              <a:buClr>
                <a:srgbClr val="B13F9A"/>
              </a:buClr>
            </a:pPr>
            <a:r>
              <a:rPr lang="ru-RU" sz="6200" dirty="0"/>
              <a:t>1 класс.</a:t>
            </a:r>
          </a:p>
          <a:p>
            <a:r>
              <a:rPr lang="ru-RU" smtClean="0"/>
              <a:t>Урок </a:t>
            </a:r>
            <a:endParaRPr lang="ru-RU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802567">
            <a:off x="107504" y="2496598"/>
            <a:ext cx="354856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74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314056" cy="936104"/>
          </a:xfrm>
        </p:spPr>
        <p:txBody>
          <a:bodyPr/>
          <a:lstStyle/>
          <a:p>
            <a:r>
              <a:rPr lang="ru-RU" dirty="0" smtClean="0"/>
              <a:t>Как необходимо работать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1516780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6576000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4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5897880" cy="7414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Подумайте…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403648" y="5877272"/>
            <a:ext cx="4951432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/>
                </a:solidFill>
              </a:rPr>
              <a:t>УДАЧИ!!!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7228656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каждой группы свои идеи, свои архитектурные задумки.</a:t>
            </a:r>
          </a:p>
          <a:p>
            <a:r>
              <a:rPr lang="ru-RU" dirty="0" smtClean="0"/>
              <a:t>Подумайте, какой горд будет у вас, какие дома вы хотите видеть в своём городе, что ещё, кроме домов, вы хотите построить.</a:t>
            </a:r>
          </a:p>
          <a:p>
            <a:r>
              <a:rPr lang="ru-RU" dirty="0" smtClean="0"/>
              <a:t>Возьмите коробку из – под конфет – это будет территория вашего города.</a:t>
            </a:r>
          </a:p>
          <a:p>
            <a:r>
              <a:rPr lang="ru-RU" dirty="0" smtClean="0"/>
              <a:t>А может быть , рядом с домами вы расположите парк, в котором будут деревья, скамейки, …..</a:t>
            </a:r>
          </a:p>
          <a:p>
            <a:r>
              <a:rPr lang="ru-RU" dirty="0" smtClean="0"/>
              <a:t>Пофантазируйте и придумайте интересные детали к вашим домам.</a:t>
            </a:r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7581" y="4437112"/>
            <a:ext cx="211641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76712"/>
          </a:xfrm>
        </p:spPr>
        <p:txBody>
          <a:bodyPr/>
          <a:lstStyle/>
          <a:p>
            <a:pPr algn="ctr"/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175908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4146525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4748" y="417989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914525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175908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klub-drug.ru/wp-content/uploads/2011/04/4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klub-drug.ru/wp-content/uploads/2011/04/4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96756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678558">
            <a:off x="6737612" y="4295913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583425">
            <a:off x="3286796" y="1489447"/>
            <a:ext cx="9359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 descr="http://t2.gstatic.com/images?q=tbn:ANd9GcSjsbVgyg0-hMDBD8NN4fct_4bHFu8IJj-erc7lnSdQqFp_wbGxcQ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1554525"/>
            <a:ext cx="96123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R5-jz2guJX_XHYeSSqk73srg5_SLBGA8g4kfBUKYVm8eHsosn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8247696">
            <a:off x="786342" y="4408682"/>
            <a:ext cx="201254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Презентация своих работ.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 нового узнали на уроке?</a:t>
            </a:r>
          </a:p>
          <a:p>
            <a:endParaRPr lang="ru-RU" dirty="0"/>
          </a:p>
          <a:p>
            <a:r>
              <a:rPr lang="ru-RU" dirty="0" smtClean="0"/>
              <a:t>Ваше настроение:</a:t>
            </a:r>
          </a:p>
        </p:txBody>
      </p:sp>
      <p:pic>
        <p:nvPicPr>
          <p:cNvPr id="12294" name="Picture 6" descr="http://klub-drug.ru/wp-content/uploads/2011/04/6144484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2060919"/>
            <a:ext cx="1722735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496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83568" y="5495784"/>
            <a:ext cx="914400" cy="914400"/>
          </a:xfrm>
          <a:prstGeom prst="ellipse">
            <a:avLst/>
          </a:prstGeom>
          <a:solidFill>
            <a:srgbClr val="CCB400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93141" y="5459777"/>
            <a:ext cx="914400" cy="914400"/>
          </a:xfrm>
          <a:prstGeom prst="ellipse">
            <a:avLst/>
          </a:prstGeom>
          <a:solidFill>
            <a:srgbClr val="00B050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51920" y="543297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6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МОЛОДЦЫ!</a:t>
            </a:r>
            <a:endParaRPr lang="ru-RU" sz="60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5776" y="2002962"/>
            <a:ext cx="365891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0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Используемые ресурсы: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900igr.net › </a:t>
            </a:r>
            <a:r>
              <a:rPr lang="ru-RU" sz="1600" dirty="0"/>
              <a:t>Человек › Профессии 5.</a:t>
            </a:r>
            <a:r>
              <a:rPr lang="en-US" sz="1600" dirty="0" err="1" smtClean="0"/>
              <a:t>pps</a:t>
            </a:r>
            <a:endParaRPr lang="ru-RU" sz="1600" dirty="0" smtClean="0"/>
          </a:p>
          <a:p>
            <a:endParaRPr lang="ru-RU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www.krassota.com/goroda.htm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/>
              <a:t>poiskslov.com/</a:t>
            </a:r>
            <a:r>
              <a:rPr lang="en-US" sz="1600" b="1" dirty="0" smtClean="0"/>
              <a:t>word</a:t>
            </a:r>
            <a:r>
              <a:rPr lang="en-US" sz="1600" dirty="0" smtClean="0"/>
              <a:t>/</a:t>
            </a:r>
            <a:r>
              <a:rPr lang="ru-RU" sz="1600" b="1" dirty="0"/>
              <a:t>макет</a:t>
            </a:r>
            <a:r>
              <a:rPr lang="ru-RU" sz="1600" dirty="0" smtClean="0"/>
              <a:t>/</a:t>
            </a:r>
          </a:p>
          <a:p>
            <a:endParaRPr lang="ru-RU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www.newslab.ru/news/318720</a:t>
            </a:r>
            <a:endParaRPr lang="ru-RU" sz="1600" dirty="0" smtClean="0"/>
          </a:p>
          <a:p>
            <a:endParaRPr lang="ru-RU" sz="1600" dirty="0" smtClean="0">
              <a:hlinkClick r:id="rId4"/>
            </a:endParaRPr>
          </a:p>
          <a:p>
            <a:r>
              <a:rPr lang="en-US" sz="1600" dirty="0" smtClean="0">
                <a:hlinkClick r:id="rId4"/>
              </a:rPr>
              <a:t>www.labirint.ru/books/173446/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www.labirint.ru/</a:t>
            </a:r>
            <a:r>
              <a:rPr lang="en-US" sz="1600" b="1" dirty="0" smtClean="0">
                <a:hlinkClick r:id="rId5"/>
              </a:rPr>
              <a:t>book</a:t>
            </a:r>
            <a:r>
              <a:rPr lang="en-US" sz="1600" dirty="0" smtClean="0">
                <a:hlinkClick r:id="rId5"/>
              </a:rPr>
              <a:t>s/248851/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err="1"/>
              <a:t>Неменская</a:t>
            </a:r>
            <a:r>
              <a:rPr lang="ru-RU" sz="1600" dirty="0"/>
              <a:t> Л. А. Изобразительное искусство. Ты изображаешь, украшаешь и строишь. 1 </a:t>
            </a:r>
            <a:r>
              <a:rPr lang="ru-RU" sz="1600" dirty="0" err="1"/>
              <a:t>клас</a:t>
            </a:r>
            <a:r>
              <a:rPr lang="ru-RU" sz="1600" dirty="0"/>
              <a:t>: учеб. </a:t>
            </a:r>
            <a:r>
              <a:rPr lang="ru-RU" sz="1600" smtClean="0"/>
              <a:t>для </a:t>
            </a:r>
            <a:r>
              <a:rPr lang="ru-RU" sz="1600" dirty="0" err="1"/>
              <a:t>общеобразоват</a:t>
            </a:r>
            <a:r>
              <a:rPr lang="ru-RU" sz="1600" dirty="0"/>
              <a:t>. учреждений</a:t>
            </a:r>
            <a:r>
              <a:rPr lang="en-US" sz="1600" dirty="0"/>
              <a:t>/</a:t>
            </a:r>
            <a:r>
              <a:rPr lang="ru-RU" sz="1600" dirty="0"/>
              <a:t>М. : Просвещение, 2011.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2776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</a:t>
            </a:r>
            <a:r>
              <a:rPr lang="ru-RU" dirty="0"/>
              <a:t>такой архитектор?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268760"/>
            <a:ext cx="7228656" cy="5186976"/>
          </a:xfrm>
        </p:spPr>
        <p:txBody>
          <a:bodyPr/>
          <a:lstStyle/>
          <a:p>
            <a:r>
              <a:rPr lang="ru-RU" dirty="0" smtClean="0"/>
              <a:t>АРХИТЕКТОР – специалист по сооружению     		        зданий.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5200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220544" cy="1130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Что же мы будем делать на уроке</a:t>
            </a:r>
            <a:endParaRPr lang="ru-RU" dirty="0"/>
          </a:p>
        </p:txBody>
      </p:sp>
      <p:pic>
        <p:nvPicPr>
          <p:cNvPr id="4" name="Picture 2" descr="http://wiki.iteach.ru/images/5/54/%D0%97%D0%BD%D0%B0%D0%BA-%D0%B2%D0%BE%D0%BF%D1%80%D0%BE%D1%81%D0%B0-267x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11562"/>
            <a:ext cx="169812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101159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549089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4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2351"/>
            <a:ext cx="7516688" cy="1992799"/>
          </a:xfrm>
        </p:spPr>
        <p:txBody>
          <a:bodyPr>
            <a:normAutofit/>
          </a:bodyPr>
          <a:lstStyle/>
          <a:p>
            <a:r>
              <a:rPr lang="ru-RU" dirty="0" smtClean="0"/>
              <a:t>Сможем ли мы</a:t>
            </a:r>
            <a:br>
              <a:rPr lang="ru-RU" dirty="0" smtClean="0"/>
            </a:br>
            <a:r>
              <a:rPr lang="ru-RU" dirty="0" smtClean="0"/>
              <a:t> построить </a:t>
            </a:r>
            <a:br>
              <a:rPr lang="ru-RU" dirty="0" smtClean="0"/>
            </a:br>
            <a:r>
              <a:rPr lang="ru-RU" dirty="0" smtClean="0"/>
              <a:t>настоящий город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7300664" cy="3818824"/>
          </a:xfrm>
        </p:spPr>
        <p:txBody>
          <a:bodyPr/>
          <a:lstStyle/>
          <a:p>
            <a:r>
              <a:rPr lang="ru-RU" dirty="0"/>
              <a:t>МАКЕТ - </a:t>
            </a:r>
            <a:r>
              <a:rPr lang="ru-RU" dirty="0" smtClean="0"/>
              <a:t>модель чего-либо, воспроизведенная </a:t>
            </a:r>
            <a:r>
              <a:rPr lang="ru-RU" dirty="0"/>
              <a:t>обычно в уменьшенном виде.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2445" y="3609240"/>
            <a:ext cx="354856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325" y="4030560"/>
            <a:ext cx="3544620" cy="182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915816" y="5589240"/>
            <a:ext cx="219773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3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сказочные</a:t>
            </a:r>
            <a:br>
              <a:rPr lang="ru-RU" dirty="0" smtClean="0"/>
            </a:br>
            <a:r>
              <a:rPr lang="ru-RU" dirty="0" smtClean="0"/>
              <a:t> города знаете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СОЛНЕЧНЫЙ ГОРОД</a:t>
            </a:r>
          </a:p>
          <a:p>
            <a:pPr marL="0" indent="0">
              <a:buNone/>
            </a:pPr>
            <a:r>
              <a:rPr lang="ru-RU" dirty="0"/>
              <a:t>Художник  О. </a:t>
            </a:r>
            <a:r>
              <a:rPr lang="ru-RU" dirty="0" err="1"/>
              <a:t>Зобнина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2745000"/>
            <a:ext cx="4272000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26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88640"/>
            <a:ext cx="6843464" cy="62677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ИЗУМРУДНЫЙ ГОРОД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9639" y="968325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5524" y="2060848"/>
            <a:ext cx="5424000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14237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5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чего можно </a:t>
            </a:r>
            <a:br>
              <a:rPr lang="ru-RU" dirty="0" smtClean="0"/>
            </a:br>
            <a:r>
              <a:rPr lang="ru-RU" dirty="0" smtClean="0"/>
              <a:t>сделать</a:t>
            </a:r>
            <a:r>
              <a:rPr lang="ru-RU" dirty="0"/>
              <a:t> </a:t>
            </a:r>
            <a:r>
              <a:rPr lang="ru-RU" dirty="0" smtClean="0"/>
              <a:t>макет города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8920" y="4805533"/>
            <a:ext cx="172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3110" y="1700808"/>
            <a:ext cx="2265342" cy="1512000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0597" y="2180129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168" y="4805533"/>
            <a:ext cx="1915962" cy="1800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http://t2.gstatic.com/images?q=tbn:ANd9GcSjsbVgyg0-hMDBD8NN4fct_4bHFu8IJj-erc7lnSdQqFp_wbGxc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93622" y="36283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1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Город из пластилина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0" y="2348880"/>
            <a:ext cx="7520815" cy="40324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670873">
            <a:off x="179512" y="476672"/>
            <a:ext cx="1425603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18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03712" cy="864096"/>
          </a:xfrm>
        </p:spPr>
        <p:txBody>
          <a:bodyPr/>
          <a:lstStyle/>
          <a:p>
            <a:pPr algn="ctr"/>
            <a:r>
              <a:rPr lang="ru-RU" dirty="0" smtClean="0"/>
              <a:t>Город из бумаги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44381">
            <a:off x="258523" y="1844951"/>
            <a:ext cx="4469205" cy="230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984" y="3354030"/>
            <a:ext cx="4436562" cy="3312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1697018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836261">
            <a:off x="4669135" y="1293887"/>
            <a:ext cx="13320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5607110"/>
            <a:ext cx="9359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367043"/>
            <a:ext cx="19208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66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</TotalTime>
  <Words>214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СТРОИМ ГОРОД</vt:lpstr>
      <vt:lpstr> Кто такой архитектор? </vt:lpstr>
      <vt:lpstr>   Что же мы будем делать на уроке</vt:lpstr>
      <vt:lpstr>Сможем ли мы  построить  настоящий город</vt:lpstr>
      <vt:lpstr>Какие сказочные  города знаете</vt:lpstr>
      <vt:lpstr>Слайд 6</vt:lpstr>
      <vt:lpstr>Из чего можно  сделать макет города</vt:lpstr>
      <vt:lpstr>        Город из пластилина</vt:lpstr>
      <vt:lpstr>Город из бумаги</vt:lpstr>
      <vt:lpstr>Как необходимо работать</vt:lpstr>
      <vt:lpstr>Подумайте…</vt:lpstr>
      <vt:lpstr>Работа в группах</vt:lpstr>
      <vt:lpstr>Подведение итогов</vt:lpstr>
      <vt:lpstr>МОЛОДЦЫ!</vt:lpstr>
      <vt:lpstr>Используемые ресурсы: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Общий</cp:lastModifiedBy>
  <cp:revision>22</cp:revision>
  <dcterms:created xsi:type="dcterms:W3CDTF">2012-02-07T16:27:53Z</dcterms:created>
  <dcterms:modified xsi:type="dcterms:W3CDTF">2015-03-02T20:48:05Z</dcterms:modified>
</cp:coreProperties>
</file>