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4" r:id="rId3"/>
    <p:sldId id="265" r:id="rId4"/>
    <p:sldId id="257" r:id="rId5"/>
    <p:sldId id="266" r:id="rId6"/>
    <p:sldId id="267" r:id="rId7"/>
    <p:sldId id="269" r:id="rId8"/>
    <p:sldId id="270" r:id="rId9"/>
    <p:sldId id="271" r:id="rId10"/>
    <p:sldId id="272" r:id="rId11"/>
    <p:sldId id="258" r:id="rId12"/>
    <p:sldId id="259" r:id="rId13"/>
    <p:sldId id="268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  <p:sndAc>
      <p:stSnd>
        <p:snd r:embed="rId1" name="voltag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B95C0D-7896-4220-9452-035E6DD7C15D}" type="datetimeFigureOut">
              <a:rPr lang="ru-RU" smtClean="0"/>
              <a:pPr/>
              <a:t>05.08.2008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F608BA-E0F5-4EE2-8E7C-4335B645A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  <p:sndAc>
      <p:stSnd>
        <p:snd r:embed="rId13" name="voltag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057748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Весёлом Язычке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57187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В домике этом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Красные двери,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Рядом с дверями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Белые звери.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Любят зверюшки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Конфеты и плюшки.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!cid_000290607@24032005-199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1876"/>
            <a:ext cx="2946818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428868"/>
            <a:ext cx="8065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Жил-был Весёлый Язычок в своём домике.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Догадайся, что это за домик.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6143644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Догадались? Этот домик – рот.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86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3207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 хозяином дружит,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Дом сторожит;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Живёт под крылечком,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А хвост колечком.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2564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У кого короткий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Хвост крючком?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Кто копает землю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Пятачком?</a:t>
            </a:r>
          </a:p>
        </p:txBody>
      </p:sp>
      <p:pic>
        <p:nvPicPr>
          <p:cNvPr id="9" name="Рисунок 8" descr="AG00211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86256"/>
            <a:ext cx="2193567" cy="1928826"/>
          </a:xfrm>
          <a:prstGeom prst="rect">
            <a:avLst/>
          </a:prstGeom>
        </p:spPr>
      </p:pic>
      <p:pic>
        <p:nvPicPr>
          <p:cNvPr id="10" name="Рисунок 9" descr="AG00185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857364"/>
            <a:ext cx="3165100" cy="157163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4) 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2343912" cy="22707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Копия (7) 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071546"/>
            <a:ext cx="2389632" cy="23926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Копия (8) 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642918"/>
            <a:ext cx="2359152" cy="2407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опия (12) 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429000"/>
            <a:ext cx="2374392" cy="23774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опия (5) 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929066"/>
            <a:ext cx="2389632" cy="23622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Копия (3) IMG_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3643314"/>
            <a:ext cx="2343912" cy="22707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31818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это?</a:t>
            </a:r>
            <a:endParaRPr lang="ru-RU" sz="6600" b="1" i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642918"/>
            <a:ext cx="32346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это?</a:t>
            </a:r>
            <a:endParaRPr lang="ru-RU" sz="6600" b="1" i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Копия (2) 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714884"/>
            <a:ext cx="1521526" cy="14737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Копия (9) 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143116"/>
            <a:ext cx="1513906" cy="15757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Копия 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000636"/>
            <a:ext cx="1612966" cy="14681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Копия (8) 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643182"/>
            <a:ext cx="1571636" cy="16041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Копия (6) 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4500570"/>
            <a:ext cx="1428947" cy="14308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Копия (7) IMG_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2285992"/>
            <a:ext cx="1480568" cy="14824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25926E-6 L 0.40954 -0.07361 " pathEditMode="relative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62963E-6 L -0.33073 -0.07337 " pathEditMode="relative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16528 -0.17847 " pathEditMode="relative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51852E-6 L -0.4724 0.13657 " pathEditMode="relative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5143512"/>
          <a:ext cx="1388751" cy="568836"/>
        </p:xfrm>
        <a:graphic>
          <a:graphicData uri="http://schemas.openxmlformats.org/drawingml/2006/table">
            <a:tbl>
              <a:tblPr/>
              <a:tblGrid>
                <a:gridCol w="443007"/>
                <a:gridCol w="472872"/>
                <a:gridCol w="472872"/>
              </a:tblGrid>
              <a:tr h="56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8" y="5143512"/>
          <a:ext cx="1500198" cy="630936"/>
        </p:xfrm>
        <a:graphic>
          <a:graphicData uri="http://schemas.openxmlformats.org/drawingml/2006/table">
            <a:tbl>
              <a:tblPr/>
              <a:tblGrid>
                <a:gridCol w="478558"/>
                <a:gridCol w="510820"/>
                <a:gridCol w="510820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1538" y="357166"/>
            <a:ext cx="721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Соотнеси  картинки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Рисунок 10" descr="Копия (2) 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1591121" cy="15411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Копия (11) 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635928"/>
            <a:ext cx="1571636" cy="1583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Копия (9) 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714488"/>
            <a:ext cx="1516709" cy="15786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Копия (12) 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714488"/>
            <a:ext cx="1472582" cy="14744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9861 0.2206 " pathEditMode="relative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25926E-6 L -0.23629 -0.01042 " pathEditMode="relative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66667E-6 L -0.70885 0.24143 " pathEditMode="relative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3.7037E-7 L 0.14966 -0.01042 " pathEditMode="relative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88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Повторялочка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1714488"/>
            <a:ext cx="28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У Сони новые сани.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2571744"/>
            <a:ext cx="264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У сосны сухой сук.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357562"/>
            <a:ext cx="3279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В саду стоит скамейка.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071942"/>
            <a:ext cx="31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Сели дети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</a:rPr>
              <a:t>на салазки.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857760"/>
            <a:ext cx="3060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Соня, погляди в окно.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5715016"/>
            <a:ext cx="336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Сколько снегу нанесло!.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357166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571612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 лесу темно,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Все спят давно.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Одна сова не спит,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На суку сидит.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4429132"/>
            <a:ext cx="27606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Сыпься, сыпься,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Снег, снег.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Посыпай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Всех, всех!</a:t>
            </a:r>
          </a:p>
        </p:txBody>
      </p:sp>
      <p:pic>
        <p:nvPicPr>
          <p:cNvPr id="7" name="Рисунок 6" descr="j0178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2984"/>
            <a:ext cx="1814287" cy="27146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j01892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143380"/>
            <a:ext cx="2071702" cy="207170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357166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571612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Слоны умны,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Слоны смирны,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Слоны спокойны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И сильны.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4500570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До свиданья, сад, сад,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Все осинки спят, спят,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И мы сами спать пойдём,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Только песенку споём.</a:t>
            </a:r>
          </a:p>
        </p:txBody>
      </p:sp>
      <p:pic>
        <p:nvPicPr>
          <p:cNvPr id="10" name="Рисунок 9" descr="f0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2707708" cy="22860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Рисунок 10" descr="J00761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071942"/>
            <a:ext cx="1857388" cy="22194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Двери в домике то открываются, то закрываются.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Непоседливый Язычок не сидит на месте.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Он часто выбегает из домика.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Вот он вышел погреться на солнышке.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31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Подул лёгкий ветерок, Язычок поёжился,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спрятался в домик и закрыл за собой дверь.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289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А на дворе солнце спряталось за тучки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и забарабанил по крыше дождь.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14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Язычок не скучал дома, напоил котёнка молоком.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Он лакал молоко.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Потом котёнок облизнулся и сладко зевнул.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43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Язычок посмотрел на часы, они тикали: тик-так.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864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Котёнок свернулся клубочком.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«Пора и мне спать», - подумал Язычок.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860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Загнать мяч в ворота.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78605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Наказать непослушный язык.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50043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Сделать язык широким.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357694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Кто дальше загонит мяч?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143512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Почистим зубы.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607220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Как свистит ветер?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857496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42984"/>
            <a:ext cx="779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1071546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000240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000372"/>
            <a:ext cx="898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429132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143380"/>
            <a:ext cx="779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j02832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7166"/>
            <a:ext cx="2460916" cy="19288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1435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71435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785794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643182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714620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ы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000504"/>
            <a:ext cx="1252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ы</a:t>
            </a:r>
            <a:endParaRPr lang="ru-RU" sz="6600" b="1" cap="none" spc="0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000504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357826"/>
            <a:ext cx="89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5357826"/>
            <a:ext cx="89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429264"/>
            <a:ext cx="9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Рисунок 15" descr="AG00435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1772387" cy="1685929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12109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214554"/>
            <a:ext cx="13035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786190"/>
            <a:ext cx="146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5072074"/>
            <a:ext cx="11807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j02828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50514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9 -0.01551 L -0.15452 0.07384 C -0.16354 0.09259 -0.16858 0.1206 -0.16858 0.14977 C -0.16858 0.1831 -0.16354 0.20972 -0.15452 0.22847 L -0.11459 0.31782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71480"/>
            <a:ext cx="4030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14324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00240"/>
            <a:ext cx="9204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928802"/>
            <a:ext cx="9204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71670" y="2500306"/>
            <a:ext cx="1928826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3108" y="3357562"/>
            <a:ext cx="1785950" cy="285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71670" y="3786190"/>
            <a:ext cx="1857388" cy="35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43108" y="4000504"/>
            <a:ext cx="1857388" cy="928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86314" y="2500306"/>
            <a:ext cx="2071702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86314" y="3214686"/>
            <a:ext cx="2143140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86314" y="3786190"/>
            <a:ext cx="2071702" cy="214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4876" y="3929066"/>
            <a:ext cx="2143140" cy="857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71480"/>
            <a:ext cx="4030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14324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12186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928802"/>
            <a:ext cx="12170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ало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</a:t>
            </a:r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ын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71670" y="2500306"/>
            <a:ext cx="1928826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3108" y="3357562"/>
            <a:ext cx="1785950" cy="2857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71670" y="3786190"/>
            <a:ext cx="1857388" cy="3571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43108" y="4000504"/>
            <a:ext cx="1857388" cy="928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86314" y="2500306"/>
            <a:ext cx="2071702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86314" y="3214686"/>
            <a:ext cx="2143140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86314" y="3786190"/>
            <a:ext cx="2071702" cy="2143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4876" y="3929066"/>
            <a:ext cx="2143140" cy="857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86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В воде купался,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А сух остался.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261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Скатерть бела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Всю землю одела.</a:t>
            </a:r>
          </a:p>
        </p:txBody>
      </p:sp>
      <p:pic>
        <p:nvPicPr>
          <p:cNvPr id="7" name="Рисунок 6" descr="j0178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428736"/>
            <a:ext cx="3657600" cy="2426208"/>
          </a:xfrm>
          <a:prstGeom prst="rect">
            <a:avLst/>
          </a:prstGeom>
        </p:spPr>
      </p:pic>
      <p:pic>
        <p:nvPicPr>
          <p:cNvPr id="8" name="Рисунок 7" descr="j01892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8619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370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Колодезева</dc:creator>
  <cp:lastModifiedBy>Колодезева</cp:lastModifiedBy>
  <cp:revision>33</cp:revision>
  <dcterms:created xsi:type="dcterms:W3CDTF">2008-07-29T15:45:41Z</dcterms:created>
  <dcterms:modified xsi:type="dcterms:W3CDTF">2008-08-05T13:33:31Z</dcterms:modified>
</cp:coreProperties>
</file>