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ДУБ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дуб 600 ле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5" y="1142984"/>
            <a:ext cx="5357850" cy="52149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ласточка</a:t>
            </a:r>
            <a:endParaRPr lang="ru-RU" dirty="0"/>
          </a:p>
        </p:txBody>
      </p:sp>
      <p:pic>
        <p:nvPicPr>
          <p:cNvPr id="4" name="Содержимое 3" descr="6b8b0a1ad68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710531"/>
            <a:ext cx="6096000" cy="43053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</a:t>
            </a:r>
            <a:r>
              <a:rPr lang="ru-RU" dirty="0" smtClean="0"/>
              <a:t>ожжевельник             береза</a:t>
            </a:r>
            <a:endParaRPr lang="ru-RU" dirty="0"/>
          </a:p>
        </p:txBody>
      </p:sp>
      <p:pic>
        <p:nvPicPr>
          <p:cNvPr id="4" name="Содержимое 3" descr="можжевельник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3143248"/>
            <a:ext cx="3643338" cy="3197229"/>
          </a:xfrm>
        </p:spPr>
      </p:pic>
      <p:pic>
        <p:nvPicPr>
          <p:cNvPr id="6" name="Рисунок 5" descr="березы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071546"/>
            <a:ext cx="4214824" cy="52863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тюльпан</a:t>
            </a:r>
            <a:endParaRPr lang="ru-RU" dirty="0"/>
          </a:p>
        </p:txBody>
      </p:sp>
      <p:pic>
        <p:nvPicPr>
          <p:cNvPr id="4" name="Содержимое 3" descr="тюльпа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1142984"/>
            <a:ext cx="4500594" cy="5143536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</Words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ДУБ</vt:lpstr>
      <vt:lpstr>ласточка</vt:lpstr>
      <vt:lpstr>можжевельник             береза</vt:lpstr>
      <vt:lpstr>тюльпан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ДУБ</dc:title>
  <cp:lastModifiedBy>Дом</cp:lastModifiedBy>
  <cp:revision>2</cp:revision>
  <dcterms:modified xsi:type="dcterms:W3CDTF">2009-10-11T13:01:42Z</dcterms:modified>
</cp:coreProperties>
</file>