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0" r:id="rId8"/>
    <p:sldId id="265" r:id="rId9"/>
    <p:sldId id="262" r:id="rId10"/>
    <p:sldId id="266" r:id="rId11"/>
    <p:sldId id="263" r:id="rId12"/>
    <p:sldId id="264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Изучение </a:t>
            </a:r>
            <a:r>
              <a:rPr lang="ru-RU" dirty="0" smtClean="0"/>
              <a:t>ч</a:t>
            </a:r>
            <a:r>
              <a:rPr lang="ru-RU" dirty="0" smtClean="0"/>
              <a:t>исла и цифры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начальных классов МАОУ «СОШ № 15» г. Альметьевска РТ. Гвоздикова Наталья Владимировна.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andia.ru/text/78/586/images/image012_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andia.ru/text/78/586/images/image013_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45" y="0"/>
            <a:ext cx="91238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andia.ru/text/78/586/images/image014_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8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Тема: Число и цифра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Презентация по математике &quot;Число и цифра 8 (1 класс)&quot; - скачать бесплат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370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andia.ru/text/78/586/images/image001_15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andia.ru/text/78/586/images/image002_12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andia.ru/text/78/586/images/image003_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005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andia.ru/text/78/586/images/image004_8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627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301208"/>
            <a:ext cx="5486400" cy="930226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Продолжите ряд чисел </a:t>
            </a:r>
            <a:r>
              <a:rPr lang="ru-RU" sz="2800" b="0" dirty="0" smtClean="0"/>
              <a:t>     </a:t>
            </a:r>
            <a:r>
              <a:rPr lang="ru-RU" sz="2800" b="0" dirty="0" smtClean="0"/>
              <a:t>назовите пропущенные.</a:t>
            </a:r>
            <a:endParaRPr lang="ru-RU" sz="2800" b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528" y="476672"/>
            <a:ext cx="8496944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</a:t>
            </a:r>
            <a:r>
              <a:rPr lang="ru-RU" sz="3200" dirty="0" smtClean="0"/>
              <a:t>Потерялось  число </a:t>
            </a:r>
            <a:endParaRPr lang="ru-RU" sz="3200" dirty="0"/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67544" y="1484784"/>
            <a:ext cx="642938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/>
              <a:t>1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331640" y="1988840"/>
            <a:ext cx="642937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/>
              <a:t>2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 rot="250388">
            <a:off x="2771800" y="1988840"/>
            <a:ext cx="642938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/>
              <a:t>4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211960" y="2060848"/>
            <a:ext cx="642938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 smtClean="0"/>
              <a:t>6</a:t>
            </a:r>
            <a:endParaRPr lang="ru-RU" sz="6600" b="1" dirty="0"/>
          </a:p>
        </p:txBody>
      </p:sp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5508104" y="1988840"/>
            <a:ext cx="642938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/>
              <a:t>8</a:t>
            </a: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7308304" y="1916832"/>
            <a:ext cx="1285875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dirty="0"/>
              <a:t>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andia.ru/text/78/586/images/image010_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3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Иллюстрация 1 из 15 для Цифры и числа. Учимся считать. Для д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84368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andia.ru/text/78/586/images/image011_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38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38</Words>
  <Application>Microsoft Office PowerPoint</Application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Изучение числа и цифры 1</vt:lpstr>
      <vt:lpstr>Слайд 2</vt:lpstr>
      <vt:lpstr>Слайд 3</vt:lpstr>
      <vt:lpstr>Слайд 4</vt:lpstr>
      <vt:lpstr>Слайд 5</vt:lpstr>
      <vt:lpstr>Продолжите ряд чисел      назовите пропущенные.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FuckYouBill</cp:lastModifiedBy>
  <cp:revision>9</cp:revision>
  <dcterms:modified xsi:type="dcterms:W3CDTF">2014-10-16T18:00:00Z</dcterms:modified>
</cp:coreProperties>
</file>