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4" r:id="rId2"/>
    <p:sldId id="268" r:id="rId3"/>
    <p:sldId id="269" r:id="rId4"/>
    <p:sldId id="265" r:id="rId5"/>
    <p:sldId id="267" r:id="rId6"/>
    <p:sldId id="270" r:id="rId7"/>
    <p:sldId id="260" r:id="rId8"/>
    <p:sldId id="259" r:id="rId9"/>
    <p:sldId id="256" r:id="rId10"/>
    <p:sldId id="263" r:id="rId11"/>
    <p:sldId id="271" r:id="rId12"/>
    <p:sldId id="262" r:id="rId13"/>
    <p:sldId id="264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56" autoAdjust="0"/>
  </p:normalViewPr>
  <p:slideViewPr>
    <p:cSldViewPr>
      <p:cViewPr varScale="1">
        <p:scale>
          <a:sx n="53" d="100"/>
          <a:sy n="53" d="100"/>
        </p:scale>
        <p:origin x="-8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CBFD4-AAB3-4CBF-91EC-CA7BFA17AD8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BE93F-E304-4619-8A9B-04D30015E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BE93F-E304-4619-8A9B-04D30015E7F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Прямая. Точка. Обозначение прямой.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772400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МАОУ </a:t>
            </a:r>
            <a:r>
              <a:rPr lang="ru-RU" sz="2400" dirty="0" smtClean="0">
                <a:solidFill>
                  <a:schemeClr val="tx1"/>
                </a:solidFill>
              </a:rPr>
              <a:t>«СОШ № 15» г. Альметьевска РТ.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Гвоздикова </a:t>
            </a:r>
            <a:r>
              <a:rPr lang="ru-RU" sz="2400" dirty="0" smtClean="0">
                <a:solidFill>
                  <a:schemeClr val="tx1"/>
                </a:solidFill>
              </a:rPr>
              <a:t>Наталья Владимировна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rot="5400000">
            <a:off x="1156469" y="1227907"/>
            <a:ext cx="3143250" cy="1928813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1500188" y="1357313"/>
            <a:ext cx="3357562" cy="157162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187624" y="1340768"/>
            <a:ext cx="4071938" cy="10715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43188" y="1071563"/>
            <a:ext cx="357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>
                <a:latin typeface="Calibri" pitchFamily="34" charset="0"/>
              </a:rPr>
              <a:t>.</a:t>
            </a:r>
            <a:endParaRPr lang="ru-RU" sz="8000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0800000">
            <a:off x="2643188" y="13573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4357688" y="4714875"/>
            <a:ext cx="3035300" cy="1676400"/>
          </a:xfrm>
          <a:custGeom>
            <a:avLst/>
            <a:gdLst>
              <a:gd name="connsiteX0" fmla="*/ 0 w 3035450"/>
              <a:gd name="connsiteY0" fmla="*/ 1106245 h 1676400"/>
              <a:gd name="connsiteX1" fmla="*/ 2883050 w 3035450"/>
              <a:gd name="connsiteY1" fmla="*/ 95026 h 1676400"/>
              <a:gd name="connsiteX2" fmla="*/ 914400 w 3035450"/>
              <a:gd name="connsiteY2" fmla="*/ 1676400 h 1676400"/>
              <a:gd name="connsiteX3" fmla="*/ 914400 w 3035450"/>
              <a:gd name="connsiteY3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5450" h="1676400">
                <a:moveTo>
                  <a:pt x="0" y="1106245"/>
                </a:moveTo>
                <a:cubicBezTo>
                  <a:pt x="1365325" y="553122"/>
                  <a:pt x="2730650" y="0"/>
                  <a:pt x="2883050" y="95026"/>
                </a:cubicBezTo>
                <a:cubicBezTo>
                  <a:pt x="3035450" y="190052"/>
                  <a:pt x="914400" y="1676400"/>
                  <a:pt x="914400" y="1676400"/>
                </a:cubicBezTo>
                <a:lnTo>
                  <a:pt x="914400" y="1676400"/>
                </a:lnTo>
              </a:path>
            </a:pathLst>
          </a:custGeom>
          <a:ln w="19050">
            <a:solidFill>
              <a:srgbClr val="F016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857500" y="5286375"/>
            <a:ext cx="3873500" cy="1428750"/>
          </a:xfrm>
          <a:custGeom>
            <a:avLst/>
            <a:gdLst>
              <a:gd name="connsiteX0" fmla="*/ 0 w 3872753"/>
              <a:gd name="connsiteY0" fmla="*/ 1192306 h 1852109"/>
              <a:gd name="connsiteX1" fmla="*/ 2603351 w 3872753"/>
              <a:gd name="connsiteY1" fmla="*/ 62753 h 1852109"/>
              <a:gd name="connsiteX2" fmla="*/ 3646843 w 3872753"/>
              <a:gd name="connsiteY2" fmla="*/ 1568824 h 1852109"/>
              <a:gd name="connsiteX3" fmla="*/ 3797450 w 3872753"/>
              <a:gd name="connsiteY3" fmla="*/ 1762461 h 1852109"/>
              <a:gd name="connsiteX4" fmla="*/ 3872753 w 3872753"/>
              <a:gd name="connsiteY4" fmla="*/ 1816249 h 18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2753" h="1852109">
                <a:moveTo>
                  <a:pt x="0" y="1192306"/>
                </a:moveTo>
                <a:cubicBezTo>
                  <a:pt x="997772" y="596153"/>
                  <a:pt x="1995544" y="0"/>
                  <a:pt x="2603351" y="62753"/>
                </a:cubicBezTo>
                <a:cubicBezTo>
                  <a:pt x="3211158" y="125506"/>
                  <a:pt x="3447827" y="1285539"/>
                  <a:pt x="3646843" y="1568824"/>
                </a:cubicBezTo>
                <a:cubicBezTo>
                  <a:pt x="3845859" y="1852109"/>
                  <a:pt x="3759798" y="1721224"/>
                  <a:pt x="3797450" y="1762461"/>
                </a:cubicBezTo>
                <a:cubicBezTo>
                  <a:pt x="3835102" y="1803699"/>
                  <a:pt x="3853927" y="1809974"/>
                  <a:pt x="3872753" y="1816249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1714500" y="4929188"/>
            <a:ext cx="4357688" cy="2714625"/>
          </a:xfrm>
          <a:prstGeom prst="arc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86375" y="4429125"/>
            <a:ext cx="428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dirty="0">
                <a:latin typeface="Calibri" pitchFamily="34" charset="0"/>
              </a:rPr>
              <a:t>.</a:t>
            </a:r>
            <a:endParaRPr lang="ru-RU" sz="8000" dirty="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10642645">
            <a:off x="5286375" y="4714875"/>
            <a:ext cx="500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B</a:t>
            </a:r>
            <a:endParaRPr lang="ru-RU" sz="3200" dirty="0">
              <a:latin typeface="Calibri" pitchFamily="34" charset="0"/>
            </a:endParaRPr>
          </a:p>
        </p:txBody>
      </p:sp>
      <p:pic>
        <p:nvPicPr>
          <p:cNvPr id="15" name="Picture 8" descr="Правила создания презентации - педагог Меженина А. В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236786">
            <a:off x="7386505" y="1788363"/>
            <a:ext cx="1233164" cy="1943167"/>
          </a:xfrm>
          <a:prstGeom prst="rect">
            <a:avLst/>
          </a:prstGeom>
          <a:noFill/>
        </p:spPr>
      </p:pic>
      <p:pic>
        <p:nvPicPr>
          <p:cNvPr id="16" name="Picture 2" descr="http://player.myshared.ru/485386/data/images/img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950687">
            <a:off x="6040909" y="2081494"/>
            <a:ext cx="971550" cy="133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Зарядка для начальной школы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-531440"/>
            <a:ext cx="9252520" cy="76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образовательный Cliparts, Stock Vector And Royalty Free обра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4272136" cy="2950445"/>
          </a:xfrm>
          <a:prstGeom prst="rect">
            <a:avLst/>
          </a:prstGeom>
          <a:noFill/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699792" y="692696"/>
            <a:ext cx="39290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latin typeface="Calibri" pitchFamily="34" charset="0"/>
              </a:rPr>
              <a:t>Задания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79512" y="5517232"/>
            <a:ext cx="87868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3</a:t>
            </a:r>
            <a:r>
              <a:rPr lang="ru-RU" sz="2800" dirty="0" smtClean="0"/>
              <a:t>.  </a:t>
            </a:r>
            <a:r>
              <a:rPr lang="ru-RU" sz="2800" dirty="0"/>
              <a:t>Поставить две точки и провести через них </a:t>
            </a:r>
            <a:r>
              <a:rPr lang="ru-RU" sz="2800" dirty="0" smtClean="0"/>
              <a:t>прямую</a:t>
            </a:r>
            <a:r>
              <a:rPr lang="ru-RU" sz="2800" dirty="0" smtClean="0">
                <a:latin typeface="Calibri" pitchFamily="34" charset="0"/>
              </a:rPr>
              <a:t>.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 rot="10800000">
            <a:off x="179512" y="4436521"/>
            <a:ext cx="83529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83568" y="2708920"/>
            <a:ext cx="8215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1. </a:t>
            </a:r>
            <a:r>
              <a:rPr lang="ru-RU" sz="2800" dirty="0"/>
              <a:t>Сколько </a:t>
            </a:r>
            <a:r>
              <a:rPr lang="ru-RU" sz="2800" dirty="0" smtClean="0"/>
              <a:t> точек </a:t>
            </a:r>
            <a:r>
              <a:rPr lang="ru-RU" sz="2800" dirty="0"/>
              <a:t>на </a:t>
            </a:r>
            <a:r>
              <a:rPr lang="ru-RU" sz="2800" dirty="0" smtClean="0"/>
              <a:t>рисунке лежат на прямой? Сколько точек лежат вне прямой?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195736" y="1484784"/>
            <a:ext cx="5214937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411760" y="764704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6516216" y="836712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 rot="10800000">
            <a:off x="4788024" y="476672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211960" y="1700808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2160" y="2060848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3275856" y="116632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3419872" y="764704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dirty="0">
                <a:latin typeface="Calibri" pitchFamily="34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 rot="11224673" flipV="1">
            <a:off x="2276028" y="1639564"/>
            <a:ext cx="474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С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03848" y="1556792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В</a:t>
            </a:r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 rot="456108">
            <a:off x="6228184" y="1772816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406719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Поставьте одну точку О. проведите через неё несколько прямых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4" name="Picture 2" descr="Векторная Иллюстрация Ребенок Летит На Карандаш клипарты - ClipartLogo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764704"/>
            <a:ext cx="3147017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395536" y="47971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ВСЕ ЛИ ЦИФРЫ ПО ПОРЯДКУ ВСТАЛИ В РЯД?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04864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12456</a:t>
            </a:r>
            <a:endParaRPr lang="ru-RU" sz="9600" b="1" kern="800" spc="-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2204864"/>
            <a:ext cx="1728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89</a:t>
            </a:r>
            <a:endParaRPr lang="ru-RU" sz="9600" b="1" kern="800" spc="-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525 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04739 0.00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60032" y="2852936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852936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123</a:t>
            </a:r>
            <a:r>
              <a:rPr lang="ru-RU" sz="9600" b="1" kern="800" spc="-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4</a:t>
            </a:r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56</a:t>
            </a:r>
            <a:endParaRPr lang="ru-RU" sz="9600" b="1" kern="800" spc="-4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2780928"/>
            <a:ext cx="3347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kern="800" spc="-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89</a:t>
            </a:r>
            <a:r>
              <a:rPr lang="ru-RU" sz="9600" b="1" kern="800" spc="-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10</a:t>
            </a:r>
            <a:endParaRPr lang="ru-RU" sz="9600" b="1" kern="800" spc="-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03525 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4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04739 0.0011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Поставить числовые карточки над рисунками так, чтобы число на карточке рассказывало, сколько предметов на рисунке</a:t>
            </a:r>
            <a:endParaRPr lang="ru-RU" sz="24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3717032"/>
            <a:ext cx="975445" cy="104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048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1425756" cy="131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17032"/>
            <a:ext cx="1206527" cy="10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3"/>
          <p:cNvGrpSpPr/>
          <p:nvPr/>
        </p:nvGrpSpPr>
        <p:grpSpPr>
          <a:xfrm>
            <a:off x="1907704" y="3789040"/>
            <a:ext cx="706745" cy="1039765"/>
            <a:chOff x="6715086" y="1638440"/>
            <a:chExt cx="974119" cy="1433126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133" y="2324555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086" y="1638440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Группа 4"/>
          <p:cNvGrpSpPr/>
          <p:nvPr/>
        </p:nvGrpSpPr>
        <p:grpSpPr>
          <a:xfrm>
            <a:off x="395536" y="3933056"/>
            <a:ext cx="1357584" cy="902229"/>
            <a:chOff x="1466117" y="3918744"/>
            <a:chExt cx="1871180" cy="1243557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117" y="391874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84" y="472075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20486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0486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Поставить числовые карточки под рисунками так, чтобы число на карточке рассказывало, сколько предметов на рисунке</a:t>
            </a:r>
            <a:endParaRPr lang="ru-RU" sz="24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8304" y="3789040"/>
            <a:ext cx="975445" cy="104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61048"/>
            <a:ext cx="7318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1425756" cy="131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17032"/>
            <a:ext cx="1206527" cy="10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3"/>
          <p:cNvGrpSpPr/>
          <p:nvPr/>
        </p:nvGrpSpPr>
        <p:grpSpPr>
          <a:xfrm>
            <a:off x="1907704" y="3789040"/>
            <a:ext cx="706745" cy="1039765"/>
            <a:chOff x="6715086" y="1638440"/>
            <a:chExt cx="974119" cy="1433126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1133" y="2324555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5086" y="1638440"/>
              <a:ext cx="648072" cy="747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Группа 4"/>
          <p:cNvGrpSpPr/>
          <p:nvPr/>
        </p:nvGrpSpPr>
        <p:grpSpPr>
          <a:xfrm>
            <a:off x="395536" y="3933056"/>
            <a:ext cx="1357584" cy="902229"/>
            <a:chOff x="1466117" y="3918744"/>
            <a:chExt cx="1871180" cy="1243557"/>
          </a:xfrm>
        </p:grpSpPr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6117" y="391874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684" y="4720754"/>
              <a:ext cx="1844613" cy="441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4076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6876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4076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Доктор сделал мне укол,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Братик капнул клей на пол, </a:t>
            </a:r>
            <a:br>
              <a:rPr lang="ru-RU" i="1" dirty="0" smtClean="0"/>
            </a:br>
            <a:r>
              <a:rPr lang="ru-RU" i="1" dirty="0" smtClean="0"/>
              <a:t>Мишку, моего соседа, </a:t>
            </a:r>
            <a:br>
              <a:rPr lang="ru-RU" i="1" dirty="0" smtClean="0"/>
            </a:br>
            <a:r>
              <a:rPr lang="ru-RU" i="1" dirty="0" smtClean="0"/>
              <a:t>Укусить оса успела.</a:t>
            </a:r>
            <a:br>
              <a:rPr lang="ru-RU" i="1" dirty="0" smtClean="0"/>
            </a:br>
            <a:r>
              <a:rPr lang="ru-RU" i="1" dirty="0" smtClean="0"/>
              <a:t>Так на фоне пустоты</a:t>
            </a:r>
            <a:br>
              <a:rPr lang="ru-RU" i="1" dirty="0" smtClean="0"/>
            </a:br>
            <a:r>
              <a:rPr lang="ru-RU" i="1" dirty="0" smtClean="0"/>
              <a:t>Все оставили следы.</a:t>
            </a:r>
            <a:br>
              <a:rPr lang="ru-RU" i="1" dirty="0" smtClean="0"/>
            </a:br>
            <a:r>
              <a:rPr lang="ru-RU" i="1" dirty="0" smtClean="0"/>
              <a:t>- Что же это будет дети?</a:t>
            </a:r>
            <a:br>
              <a:rPr lang="ru-RU" i="1" dirty="0" smtClean="0"/>
            </a:br>
            <a:r>
              <a:rPr lang="ru-RU" i="1" dirty="0" smtClean="0"/>
              <a:t>- …..! </a:t>
            </a:r>
            <a:endParaRPr lang="ru-RU" dirty="0"/>
          </a:p>
        </p:txBody>
      </p:sp>
      <p:pic>
        <p:nvPicPr>
          <p:cNvPr id="20482" name="Picture 2" descr="Здоровье в Алтайском крае получили около трех тысяч участковых врачей. - 22 May 2013 - Blog - Prono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50731">
            <a:off x="6304603" y="447771"/>
            <a:ext cx="1460592" cy="1944216"/>
          </a:xfrm>
          <a:prstGeom prst="rect">
            <a:avLst/>
          </a:prstGeom>
          <a:noFill/>
        </p:spPr>
      </p:pic>
      <p:pic>
        <p:nvPicPr>
          <p:cNvPr id="20484" name="Picture 4" descr="Люди Gif анимация, аватары, скачать анимацию, анимация для сайта, форума, блог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14568">
            <a:off x="6772717" y="2813153"/>
            <a:ext cx="1296144" cy="1381326"/>
          </a:xfrm>
          <a:prstGeom prst="rect">
            <a:avLst/>
          </a:prstGeom>
          <a:noFill/>
        </p:spPr>
      </p:pic>
      <p:pic>
        <p:nvPicPr>
          <p:cNvPr id="20486" name="Picture 6" descr="Смешные стихи о пчелах - прикольное и дебильно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149080"/>
            <a:ext cx="1141867" cy="1529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2-tub-ru.yandex.net/i?id=e9e51f13a56abebe0ef64d7f1ece397c-1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869160"/>
            <a:ext cx="1238250" cy="1238250"/>
          </a:xfrm>
          <a:prstGeom prst="rect">
            <a:avLst/>
          </a:prstGeom>
          <a:noFill/>
        </p:spPr>
      </p:pic>
      <p:pic>
        <p:nvPicPr>
          <p:cNvPr id="17412" name="Picture 4" descr="http://im2-tub-ru.yandex.net/i?id=e9e51f13a56abebe0ef64d7f1ece397c-1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564904"/>
            <a:ext cx="1238250" cy="1238250"/>
          </a:xfrm>
          <a:prstGeom prst="rect">
            <a:avLst/>
          </a:prstGeom>
          <a:noFill/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7544" y="548680"/>
            <a:ext cx="7000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Жили по соседству две упрямых точки,</a:t>
            </a:r>
          </a:p>
          <a:p>
            <a:r>
              <a:rPr lang="ru-RU" sz="2400" dirty="0">
                <a:latin typeface="Calibri" pitchFamily="34" charset="0"/>
              </a:rPr>
              <a:t>Общаться не хотели, вредничали очень.</a:t>
            </a:r>
          </a:p>
          <a:p>
            <a:r>
              <a:rPr lang="ru-RU" sz="2400" dirty="0">
                <a:latin typeface="Calibri" pitchFamily="34" charset="0"/>
              </a:rPr>
              <a:t>Но карандашик добрый решил, что вместе -  лучше.</a:t>
            </a:r>
          </a:p>
          <a:p>
            <a:r>
              <a:rPr lang="ru-RU" sz="2400" dirty="0" smtClean="0">
                <a:latin typeface="Calibri" pitchFamily="34" charset="0"/>
              </a:rPr>
              <a:t>Пробегая мимо них он взял и соединил их и побежал дальше.  Теперь эти точки живут  </a:t>
            </a:r>
            <a:r>
              <a:rPr lang="ru-RU" sz="2400" dirty="0">
                <a:latin typeface="Calibri" pitchFamily="34" charset="0"/>
              </a:rPr>
              <a:t>дружно</a:t>
            </a:r>
            <a:r>
              <a:rPr lang="ru-RU" sz="2400" dirty="0" smtClean="0">
                <a:latin typeface="Calibri" pitchFamily="34" charset="0"/>
              </a:rPr>
              <a:t>. А на чем они живут?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2-tub-ru.yandex.net/i?id=e9e51f13a56abebe0ef64d7f1ece397c-1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060848"/>
            <a:ext cx="1238250" cy="1238250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e9e51f13a56abebe0ef64d7f1ece397c-13-144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789040"/>
            <a:ext cx="1238250" cy="1238250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187624" y="2060848"/>
            <a:ext cx="6768752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2" name="Picture 8" descr="Правила создания презентации - педагог Меженина А. В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35105">
            <a:off x="927048" y="4712992"/>
            <a:ext cx="1233164" cy="1943167"/>
          </a:xfrm>
          <a:prstGeom prst="rect">
            <a:avLst/>
          </a:prstGeom>
          <a:noFill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 rot="10800000">
            <a:off x="467544" y="2038970"/>
            <a:ext cx="3714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layer.myshared.ru/485386/data/images/img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5013">
            <a:off x="694353" y="4493815"/>
            <a:ext cx="4819650" cy="1485900"/>
          </a:xfrm>
          <a:prstGeom prst="rect">
            <a:avLst/>
          </a:prstGeom>
          <a:noFill/>
        </p:spPr>
      </p:pic>
      <p:pic>
        <p:nvPicPr>
          <p:cNvPr id="2054" name="Picture 6" descr="http://player.myshared.ru/485386/data/images/img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44601">
            <a:off x="2970366" y="2611755"/>
            <a:ext cx="4486275" cy="1276350"/>
          </a:xfrm>
          <a:prstGeom prst="rect">
            <a:avLst/>
          </a:prstGeom>
          <a:noFill/>
        </p:spPr>
      </p:pic>
      <p:pic>
        <p:nvPicPr>
          <p:cNvPr id="7" name="Picture 8" descr="Правила создания презентации - педагог Меженина А. В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1132945">
            <a:off x="927048" y="1112592"/>
            <a:ext cx="1233164" cy="1943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286</TotalTime>
  <Words>187</Words>
  <Application>Microsoft Office PowerPoint</Application>
  <PresentationFormat>Экран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Прямая. Точка. Обозначение прямой.</vt:lpstr>
      <vt:lpstr>ВСЕ ЛИ ЦИФРЫ ПО ПОРЯДКУ ВСТАЛИ В РЯД? </vt:lpstr>
      <vt:lpstr>Слайд 3</vt:lpstr>
      <vt:lpstr>Поставить числовые карточки над рисунками так, чтобы число на карточке рассказывало, сколько предметов на рисунке</vt:lpstr>
      <vt:lpstr>Поставить числовые карточки под рисунками так, чтобы число на карточке рассказывало, сколько предметов на рисунке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Прямая. Точка. Обозначение прямой.</dc:title>
  <cp:lastModifiedBy>FuckYouBill</cp:lastModifiedBy>
  <cp:revision>32</cp:revision>
  <dcterms:modified xsi:type="dcterms:W3CDTF">2014-10-16T18:18:34Z</dcterms:modified>
</cp:coreProperties>
</file>