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B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ая папка\FM-Sweet-Easter--Element-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Admin\Рабочий стол\Новая папка\FM-Sweet-Easter--Element-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4211">
            <a:off x="6135688" y="3500438"/>
            <a:ext cx="3265487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F:\для шаблонов\цветы\коричнев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07188"/>
            <a:ext cx="83820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33825-E4A1-4C6A-82DF-3A2033645FAD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C0FA6-F38F-4AE8-9691-0768FF2F1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4D58-F35F-48C6-B135-59B0CF7BED75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9A56-E924-4919-8691-152B65881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7B2D-A288-400D-B8A3-22A383C4FF54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1292-6B05-496F-A1CD-3A12E4834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32E7-A5CE-4FA2-96BE-A1D74CF429BB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3667-926B-4701-A68E-F88C3B31D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F61E-4B42-4668-9ABC-E1B45E17F7CE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61E3-EDCE-4B33-B7D8-D4A8ED1B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3822-2DE1-41E7-B8D5-7209AB64473C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131F-6D90-42C4-A40D-CDB2938F3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CEE1-CE87-4587-8C26-16152314E665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4DC9-808B-4B4D-A060-18C1F3464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AE68-8617-41C3-892A-4106A04EDAC2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A0FB-57C4-460E-86BC-E0C5DEAB0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1C80-9854-4B16-B245-6C79BF44061B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59484-95BB-4560-8CFA-5B6608B7A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2B4A-A9A4-4FFF-9D75-D3ABF5ADF070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520E-D7D9-40B5-8619-2F51AC2FB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C381-1678-496D-9C53-788FDE0A6139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4A4B-E0C1-421A-BD2D-145E0BF84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>
            <a:alpha val="8313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Новая папка\FM-Sweet-Easter--Element-3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50" y="214313"/>
            <a:ext cx="17033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7C928B-9748-4D78-B0C6-001A57CA9CE8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609BD0-F5DF-48D2-A8F3-40767F663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4" descr="C:\Documents and Settings\Admin\Рабочий стол\Новая папка\FM-Sweet-Easter--Element-5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44211">
            <a:off x="6645275" y="4252913"/>
            <a:ext cx="25844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857224" y="5072074"/>
            <a:ext cx="7772400" cy="1470025"/>
          </a:xfrm>
        </p:spPr>
        <p:txBody>
          <a:bodyPr/>
          <a:lstStyle/>
          <a:p>
            <a:r>
              <a:rPr lang="ru-RU" sz="2000" dirty="0" smtClean="0"/>
              <a:t>Составила: </a:t>
            </a:r>
            <a:r>
              <a:rPr lang="ru-RU" sz="2000" dirty="0" err="1" smtClean="0"/>
              <a:t>Сарнецкая</a:t>
            </a:r>
            <a:r>
              <a:rPr lang="ru-RU" sz="2000" dirty="0" smtClean="0"/>
              <a:t> Л.М.,</a:t>
            </a:r>
            <a:br>
              <a:rPr lang="ru-RU" sz="2000" dirty="0" smtClean="0"/>
            </a:br>
            <a:r>
              <a:rPr lang="ru-RU" sz="2000" dirty="0" smtClean="0"/>
              <a:t>учитель начальных классов</a:t>
            </a:r>
            <a:br>
              <a:rPr lang="ru-RU" sz="2000" dirty="0" smtClean="0"/>
            </a:br>
            <a:r>
              <a:rPr lang="ru-RU" sz="2000" dirty="0" smtClean="0"/>
              <a:t>МБОУ «СОШ№26»</a:t>
            </a:r>
            <a:br>
              <a:rPr lang="ru-RU" sz="2000" dirty="0" smtClean="0"/>
            </a:br>
            <a:endParaRPr lang="ru-RU" dirty="0" smtClean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14480" y="1214422"/>
            <a:ext cx="6429420" cy="27860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2класс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Устный счёт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914400" y="857232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Разгадайте правило, по которому составлены схемы, и вставьте пропущенные числа: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707236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1538" y="114298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Разгадайте закономерность и продолжите ряды чисел: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а) 99, 78, 57, … , … , … 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б) 15, 30, 45, … , … , … 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в) 1, 11, 23, 37, … , … , … 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г) 12, 24, 36, … , … , … 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) 87, 76, 65, … , … , … 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417638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Вставьте цифры в «окошки», чтобы получились верные равенства: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7…   – 4 = 70              … 8 – 40 = 38             … 2 + 20 = 62</a:t>
            </a:r>
          </a:p>
          <a:p>
            <a:pPr>
              <a:buNone/>
            </a:pPr>
            <a:r>
              <a:rPr lang="ru-RU" sz="2800" dirty="0" smtClean="0"/>
              <a:t>6 … – 5 = 64             …3 + 20 = 83               5 …+ 20 = 74</a:t>
            </a:r>
          </a:p>
          <a:p>
            <a:pPr>
              <a:buNone/>
            </a:pPr>
            <a:r>
              <a:rPr lang="ru-RU" sz="2800" dirty="0" smtClean="0"/>
              <a:t>5 … + 3 = 58             …. 7 – 50 = 47            7 … + 20 = 93</a:t>
            </a:r>
          </a:p>
          <a:p>
            <a:pPr>
              <a:buNone/>
            </a:pPr>
            <a:r>
              <a:rPr lang="ru-RU" sz="2800" dirty="0" smtClean="0"/>
              <a:t>4 …. + 6 = 48             … 2 + 70 = 92            ….9 – 60 = 19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4176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Сколько на чертеже: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кругов ;    квадратов ;     треугольников ?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00174"/>
            <a:ext cx="557216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643042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Игра «Стрелок».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Составьте выражения по схеме: 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 +  = 100</a:t>
            </a:r>
            <a:r>
              <a:rPr lang="ru-RU" sz="2800" i="1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928802"/>
            <a:ext cx="4510110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ренев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Сиреневый</Template>
  <TotalTime>34</TotalTime>
  <Words>192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Сиреневый</vt:lpstr>
      <vt:lpstr>Составила: Сарнецкая Л.М., учитель начальных классов МБОУ «СОШ№26» </vt:lpstr>
      <vt:lpstr>Разгадайте правило, по которому составлены схемы, и вставьте пропущенные числа: </vt:lpstr>
      <vt:lpstr>Слайд 3</vt:lpstr>
      <vt:lpstr>Вставьте цифры в «окошки», чтобы получились верные равенства: </vt:lpstr>
      <vt:lpstr>Сколько на чертеже: кругов ;    квадратов ;     треугольников ? </vt:lpstr>
      <vt:lpstr>Игра «Стрелок». Составьте выражения по схеме:   +  = 100. 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Составила: Сарнецкая Л.М., учиель начальных классов </dc:title>
  <dc:creator>www.PHILka.RU</dc:creator>
  <cp:lastModifiedBy>www.PHILka.RU</cp:lastModifiedBy>
  <cp:revision>5</cp:revision>
  <dcterms:created xsi:type="dcterms:W3CDTF">2014-09-16T11:01:03Z</dcterms:created>
  <dcterms:modified xsi:type="dcterms:W3CDTF">2014-09-18T13:06:53Z</dcterms:modified>
</cp:coreProperties>
</file>