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7" r:id="rId4"/>
    <p:sldId id="268" r:id="rId5"/>
    <p:sldId id="266" r:id="rId6"/>
    <p:sldId id="264" r:id="rId7"/>
    <p:sldId id="261" r:id="rId8"/>
    <p:sldId id="260" r:id="rId9"/>
    <p:sldId id="265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4057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Презентация к уроку математики 2 класс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Ш</a:t>
            </a:r>
            <a:r>
              <a:rPr lang="ru-RU" b="1" dirty="0" smtClean="0">
                <a:solidFill>
                  <a:srgbClr val="002060"/>
                </a:solidFill>
              </a:rPr>
              <a:t>кола 2100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 теме: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Двузначные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числа и их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запись».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Выполнила: учитель начальных классов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В. Д. Башмакова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4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298082"/>
            <a:ext cx="7384666" cy="23712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нового узнали?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Пригодится ли вам это знание в жизни?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7"/>
          <a:stretch/>
        </p:blipFill>
        <p:spPr bwMode="auto">
          <a:xfrm>
            <a:off x="395536" y="332656"/>
            <a:ext cx="3715891" cy="39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2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28575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7336" r="9108" b="7322"/>
          <a:stretch/>
        </p:blipFill>
        <p:spPr bwMode="auto">
          <a:xfrm>
            <a:off x="2415940" y="3638348"/>
            <a:ext cx="859915" cy="15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7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Какое число лишнее?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5400" b="1" dirty="0" smtClean="0"/>
              <a:t>5, 10, 4, 2, 7</a:t>
            </a:r>
            <a:endParaRPr lang="ru-RU" sz="5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85601"/>
            <a:ext cx="2088232" cy="320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4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93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Какую общую часть в названии имеют числа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20, 30?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(два</a:t>
            </a:r>
            <a:r>
              <a:rPr lang="ru-RU" b="1" dirty="0" smtClean="0">
                <a:solidFill>
                  <a:srgbClr val="002060"/>
                </a:solidFill>
              </a:rPr>
              <a:t>дцать</a:t>
            </a:r>
            <a:r>
              <a:rPr lang="ru-RU" b="1" dirty="0" smtClean="0">
                <a:solidFill>
                  <a:srgbClr val="FF0000"/>
                </a:solidFill>
              </a:rPr>
              <a:t>, три</a:t>
            </a:r>
            <a:r>
              <a:rPr lang="ru-RU" b="1" dirty="0" smtClean="0">
                <a:solidFill>
                  <a:srgbClr val="002060"/>
                </a:solidFill>
              </a:rPr>
              <a:t>дцать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она означает?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38184"/>
            <a:ext cx="26642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2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024744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дцать</a:t>
            </a:r>
            <a:r>
              <a:rPr lang="ru-RU" sz="7200" b="1" dirty="0" smtClean="0">
                <a:solidFill>
                  <a:srgbClr val="FF0000"/>
                </a:solidFill>
              </a:rPr>
              <a:t>-десять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194421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1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в парах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Просчитайте: </a:t>
            </a:r>
          </a:p>
          <a:p>
            <a:pPr marL="68580" indent="0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от 30 до 70</a:t>
            </a:r>
          </a:p>
          <a:p>
            <a:pPr marL="68580" indent="0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т 80 до 40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4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Найди правило (закономерность )записи чисел.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arenR"/>
            </a:pPr>
            <a:r>
              <a:rPr lang="ru-RU" sz="4000" b="1" dirty="0" smtClean="0"/>
              <a:t>100, 90, 80, … . </a:t>
            </a:r>
          </a:p>
          <a:p>
            <a:pPr marL="525780" indent="-457200">
              <a:buAutoNum type="arabicParenR"/>
            </a:pPr>
            <a:r>
              <a:rPr lang="ru-RU" sz="4000" b="1" dirty="0" smtClean="0"/>
              <a:t>10, 30, 50, … .</a:t>
            </a:r>
          </a:p>
          <a:p>
            <a:pPr marL="525780" indent="-457200">
              <a:buAutoNum type="arabicParenR"/>
            </a:pPr>
            <a:r>
              <a:rPr lang="ru-RU" sz="4000" b="1" dirty="0" smtClean="0"/>
              <a:t>10, 20, 20, 30, 30, 30, … 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063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46386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 пожаловать!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69847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132856"/>
            <a:ext cx="7056900" cy="4248472"/>
          </a:xfrm>
        </p:spPr>
        <p:txBody>
          <a:bodyPr/>
          <a:lstStyle/>
          <a:p>
            <a:pPr algn="r"/>
            <a:endParaRPr lang="ru-RU" b="1" dirty="0" smtClean="0"/>
          </a:p>
          <a:p>
            <a:pPr marL="68580" indent="0" algn="ctr">
              <a:buNone/>
            </a:pPr>
            <a:r>
              <a:rPr lang="ru-RU" b="1" dirty="0" smtClean="0"/>
              <a:t>                    </a:t>
            </a:r>
          </a:p>
          <a:p>
            <a:pPr marL="6858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</a:t>
            </a:r>
          </a:p>
          <a:p>
            <a:pPr marL="6858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Страна</a:t>
            </a:r>
          </a:p>
          <a:p>
            <a:pPr algn="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             Второклассников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Сколько10 рублёвых монет?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Сколько рублей?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73" y="2289629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22" y="2276872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86" y="3902323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84" y="3902323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65" y="3954713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65" y="3954713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5" y="3954713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45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</TotalTime>
  <Words>97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к уроку математики 2 класс   Школа 2100  по теме: «Двузначные числа и их запись». Выполнила: учитель начальных классов В. Д. Башмакова</vt:lpstr>
      <vt:lpstr>Какое число лишнее?</vt:lpstr>
      <vt:lpstr>Какую общую часть в названии имеют числа  20, 30?  (двадцать, тридцать)  Что она означает?</vt:lpstr>
      <vt:lpstr>дцать-десять</vt:lpstr>
      <vt:lpstr>Работа в парах</vt:lpstr>
      <vt:lpstr>Найди правило (закономерность )записи чисел.</vt:lpstr>
      <vt:lpstr>Презентация PowerPoint</vt:lpstr>
      <vt:lpstr>Добро пожаловать!</vt:lpstr>
      <vt:lpstr>Сколько10 рублёвых монет? Сколько рублей?</vt:lpstr>
      <vt:lpstr>Что нового узнали? Пригодится ли вам это знание в жизни? 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11</cp:revision>
  <dcterms:created xsi:type="dcterms:W3CDTF">2013-09-01T11:03:10Z</dcterms:created>
  <dcterms:modified xsi:type="dcterms:W3CDTF">2013-11-08T06:36:26Z</dcterms:modified>
</cp:coreProperties>
</file>