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5" r:id="rId5"/>
    <p:sldId id="262" r:id="rId6"/>
    <p:sldId id="263" r:id="rId7"/>
    <p:sldId id="264" r:id="rId8"/>
    <p:sldId id="257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057400"/>
            <a:ext cx="6172200" cy="1981200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СНЕГУРОЧКА</a:t>
            </a:r>
            <a:br>
              <a:rPr lang="ru-RU" sz="5400" dirty="0" smtClean="0"/>
            </a:br>
            <a:r>
              <a:rPr lang="ru-RU" sz="2400" dirty="0" smtClean="0"/>
              <a:t>старая сказка на новый лад</a:t>
            </a:r>
            <a:br>
              <a:rPr lang="ru-RU" sz="24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2700" i="1" dirty="0" smtClean="0"/>
              <a:t>художник Т. </a:t>
            </a:r>
            <a:r>
              <a:rPr lang="ru-RU" sz="2700" i="1" dirty="0" err="1" smtClean="0"/>
              <a:t>Гнисюк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191000"/>
            <a:ext cx="6172200" cy="218392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Презентация к уроку </a:t>
            </a:r>
          </a:p>
          <a:p>
            <a:r>
              <a:rPr lang="ru-RU" dirty="0" smtClean="0"/>
              <a:t>Тема: «Времена года, круговорот воды в природе и безударные гласные»</a:t>
            </a:r>
          </a:p>
          <a:p>
            <a:pPr algn="r"/>
            <a:r>
              <a:rPr lang="ru-RU" dirty="0" smtClean="0"/>
              <a:t>Автор: учитель-логопед  высшей квалификационной категории ГОУ ЦПМСС Калининского района Санкт-Петербурга </a:t>
            </a:r>
          </a:p>
          <a:p>
            <a:pPr algn="r"/>
            <a:r>
              <a:rPr lang="ru-RU" dirty="0" smtClean="0"/>
              <a:t>Григорьева Надежда Анатольевна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negur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00200" y="838200"/>
            <a:ext cx="5230231" cy="48736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negur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4000" y="838200"/>
            <a:ext cx="5332540" cy="48736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negur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71600" y="990600"/>
            <a:ext cx="5661711" cy="48736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negur1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76400" y="914400"/>
            <a:ext cx="5118355" cy="48736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negur1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47800" y="990600"/>
            <a:ext cx="5360315" cy="48736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negur1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35891" y="1600200"/>
            <a:ext cx="5310218" cy="48736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76400" y="762000"/>
            <a:ext cx="5376532" cy="48736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negur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95400" y="1066800"/>
            <a:ext cx="5758794" cy="48736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</TotalTime>
  <Words>32</Words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СНЕГУРОЧКА старая сказка на новый лад  художник Т. Гнисюк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СНЕГУРОЧКА старая сказка на новый лад</dc:title>
  <dc:creator>Надежда</dc:creator>
  <cp:lastModifiedBy>Надежда</cp:lastModifiedBy>
  <cp:revision>3</cp:revision>
  <dcterms:created xsi:type="dcterms:W3CDTF">2012-01-04T14:09:29Z</dcterms:created>
  <dcterms:modified xsi:type="dcterms:W3CDTF">2012-01-04T14:38:40Z</dcterms:modified>
</cp:coreProperties>
</file>