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94A"/>
    <a:srgbClr val="F68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CCE54-09CE-4E94-A35B-DC4716C6ADB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A5111-429B-4943-8C76-EC7A2ADB029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EEBF66B-89CD-4AB3-A7A4-540AB657D531}" type="parTrans" cxnId="{09DA01F6-FAF0-4EFB-B9F8-42389F432918}">
      <dgm:prSet/>
      <dgm:spPr/>
      <dgm:t>
        <a:bodyPr/>
        <a:lstStyle/>
        <a:p>
          <a:endParaRPr lang="ru-RU"/>
        </a:p>
      </dgm:t>
    </dgm:pt>
    <dgm:pt modelId="{C461B0C1-9732-4D37-81A0-1229527160B7}" type="sibTrans" cxnId="{09DA01F6-FAF0-4EFB-B9F8-42389F432918}">
      <dgm:prSet/>
      <dgm:spPr/>
      <dgm:t>
        <a:bodyPr/>
        <a:lstStyle/>
        <a:p>
          <a:endParaRPr lang="ru-RU"/>
        </a:p>
      </dgm:t>
    </dgm:pt>
    <dgm:pt modelId="{956EAE8A-E140-4673-8AB4-61003EB6A1CF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B08C0E5-714F-4C3F-BC96-D02214978745}" type="parTrans" cxnId="{6B95BD58-D6A8-47A5-A5C3-61398D719D37}">
      <dgm:prSet/>
      <dgm:spPr/>
      <dgm:t>
        <a:bodyPr/>
        <a:lstStyle/>
        <a:p>
          <a:endParaRPr lang="ru-RU"/>
        </a:p>
      </dgm:t>
    </dgm:pt>
    <dgm:pt modelId="{4AFD8ACF-0C30-42A7-BE20-88FAD3E94564}" type="sibTrans" cxnId="{6B95BD58-D6A8-47A5-A5C3-61398D719D37}">
      <dgm:prSet/>
      <dgm:spPr/>
      <dgm:t>
        <a:bodyPr/>
        <a:lstStyle/>
        <a:p>
          <a:endParaRPr lang="ru-RU"/>
        </a:p>
      </dgm:t>
    </dgm:pt>
    <dgm:pt modelId="{82636967-FB05-40F9-944D-F6CDE3EA6167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Делу время – потехе час.</a:t>
          </a:r>
          <a:r>
            <a:rPr lang="ru-RU" dirty="0" smtClean="0"/>
            <a:t> </a:t>
          </a:r>
          <a:endParaRPr lang="ru-RU" dirty="0"/>
        </a:p>
      </dgm:t>
    </dgm:pt>
    <dgm:pt modelId="{D2EAEA9F-2522-4FFE-8F12-22F90D2DBF3A}" type="parTrans" cxnId="{9317BD21-B042-41CD-BBB3-0B2FB3787297}">
      <dgm:prSet/>
      <dgm:spPr/>
      <dgm:t>
        <a:bodyPr/>
        <a:lstStyle/>
        <a:p>
          <a:endParaRPr lang="ru-RU"/>
        </a:p>
      </dgm:t>
    </dgm:pt>
    <dgm:pt modelId="{DA23E608-9250-4806-B701-4B5FCF064770}" type="sibTrans" cxnId="{9317BD21-B042-41CD-BBB3-0B2FB3787297}">
      <dgm:prSet/>
      <dgm:spPr/>
      <dgm:t>
        <a:bodyPr/>
        <a:lstStyle/>
        <a:p>
          <a:endParaRPr lang="ru-RU"/>
        </a:p>
      </dgm:t>
    </dgm:pt>
    <dgm:pt modelId="{87D0B241-31D6-4D88-BC29-22F8F4BB5DE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5DE1922-26E9-4C9E-9CD2-AFCA30C2FF54}" type="parTrans" cxnId="{A9B29335-A70D-4C85-9EFD-984EFABB8872}">
      <dgm:prSet/>
      <dgm:spPr/>
      <dgm:t>
        <a:bodyPr/>
        <a:lstStyle/>
        <a:p>
          <a:endParaRPr lang="ru-RU"/>
        </a:p>
      </dgm:t>
    </dgm:pt>
    <dgm:pt modelId="{BF9F2DA2-7FD2-4963-A0D9-25D23F009E9B}" type="sibTrans" cxnId="{A9B29335-A70D-4C85-9EFD-984EFABB8872}">
      <dgm:prSet/>
      <dgm:spPr/>
      <dgm:t>
        <a:bodyPr/>
        <a:lstStyle/>
        <a:p>
          <a:endParaRPr lang="ru-RU"/>
        </a:p>
      </dgm:t>
    </dgm:pt>
    <dgm:pt modelId="{13788D70-F96E-41CA-BB88-E22A1F8A2B0A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Век живи – век учись.</a:t>
          </a:r>
          <a:endParaRPr lang="ru-RU" dirty="0">
            <a:solidFill>
              <a:srgbClr val="0070C0"/>
            </a:solidFill>
          </a:endParaRPr>
        </a:p>
      </dgm:t>
    </dgm:pt>
    <dgm:pt modelId="{39B887BB-F9D1-46BA-A3B8-7F91EDF580C5}" type="parTrans" cxnId="{B818EBFE-1EDD-461C-AE2E-D6FD935022D4}">
      <dgm:prSet/>
      <dgm:spPr/>
      <dgm:t>
        <a:bodyPr/>
        <a:lstStyle/>
        <a:p>
          <a:endParaRPr lang="ru-RU"/>
        </a:p>
      </dgm:t>
    </dgm:pt>
    <dgm:pt modelId="{9A0F8419-8AFC-4367-AFFA-EF14212B3575}" type="sibTrans" cxnId="{B818EBFE-1EDD-461C-AE2E-D6FD935022D4}">
      <dgm:prSet/>
      <dgm:spPr/>
      <dgm:t>
        <a:bodyPr/>
        <a:lstStyle/>
        <a:p>
          <a:endParaRPr lang="ru-RU"/>
        </a:p>
      </dgm:t>
    </dgm:pt>
    <dgm:pt modelId="{256CA345-44AD-4675-84D5-A6F0D0A57C53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4800" dirty="0" smtClean="0">
              <a:solidFill>
                <a:srgbClr val="0070C0"/>
              </a:solidFill>
            </a:rPr>
            <a:t>Минутка час бережёт.</a:t>
          </a:r>
          <a:endParaRPr lang="ru-RU" sz="4800" dirty="0">
            <a:solidFill>
              <a:srgbClr val="0070C0"/>
            </a:solidFill>
          </a:endParaRPr>
        </a:p>
      </dgm:t>
    </dgm:pt>
    <dgm:pt modelId="{279A1FC8-528B-449E-9CC1-D599C7FFFF6C}" type="sibTrans" cxnId="{1453B30C-0A7F-4B71-B2C3-8058440D2616}">
      <dgm:prSet/>
      <dgm:spPr/>
      <dgm:t>
        <a:bodyPr/>
        <a:lstStyle/>
        <a:p>
          <a:endParaRPr lang="ru-RU"/>
        </a:p>
      </dgm:t>
    </dgm:pt>
    <dgm:pt modelId="{54D06C7E-8ECD-4098-B60E-5BE0CBF56B46}" type="parTrans" cxnId="{1453B30C-0A7F-4B71-B2C3-8058440D2616}">
      <dgm:prSet/>
      <dgm:spPr/>
      <dgm:t>
        <a:bodyPr/>
        <a:lstStyle/>
        <a:p>
          <a:endParaRPr lang="ru-RU"/>
        </a:p>
      </dgm:t>
    </dgm:pt>
    <dgm:pt modelId="{D4162B6B-89F0-4ED1-B067-6E2A9A7813EE}" type="pres">
      <dgm:prSet presAssocID="{409CCE54-09CE-4E94-A35B-DC4716C6AD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EA5166-BA41-4489-96AE-23FFC7F86601}" type="pres">
      <dgm:prSet presAssocID="{EF6A5111-429B-4943-8C76-EC7A2ADB029A}" presName="composite" presStyleCnt="0"/>
      <dgm:spPr/>
    </dgm:pt>
    <dgm:pt modelId="{2FF07A03-7BE7-4431-BC34-D44EADFFA455}" type="pres">
      <dgm:prSet presAssocID="{EF6A5111-429B-4943-8C76-EC7A2ADB02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33DBB-17F0-4335-9615-A7C9015734BE}" type="pres">
      <dgm:prSet presAssocID="{EF6A5111-429B-4943-8C76-EC7A2ADB029A}" presName="descendantText" presStyleLbl="alignAcc1" presStyleIdx="0" presStyleCnt="3" custLinFactNeighborX="-46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1978D-A75A-4F54-AFFC-624DAE14F6F5}" type="pres">
      <dgm:prSet presAssocID="{C461B0C1-9732-4D37-81A0-1229527160B7}" presName="sp" presStyleCnt="0"/>
      <dgm:spPr/>
    </dgm:pt>
    <dgm:pt modelId="{D4EC0F64-BAB8-4515-826D-006DED110388}" type="pres">
      <dgm:prSet presAssocID="{956EAE8A-E140-4673-8AB4-61003EB6A1CF}" presName="composite" presStyleCnt="0"/>
      <dgm:spPr/>
    </dgm:pt>
    <dgm:pt modelId="{B8695BBF-BD4E-46CA-BD43-084ABCB89995}" type="pres">
      <dgm:prSet presAssocID="{956EAE8A-E140-4673-8AB4-61003EB6A1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FF298-98BB-410C-B317-7C9AAC5A12B0}" type="pres">
      <dgm:prSet presAssocID="{956EAE8A-E140-4673-8AB4-61003EB6A1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5C8C7-2238-425B-A0AC-657DFA09E803}" type="pres">
      <dgm:prSet presAssocID="{4AFD8ACF-0C30-42A7-BE20-88FAD3E94564}" presName="sp" presStyleCnt="0"/>
      <dgm:spPr/>
    </dgm:pt>
    <dgm:pt modelId="{83F88A3B-D54B-4FB5-B266-D9C48148C0E2}" type="pres">
      <dgm:prSet presAssocID="{87D0B241-31D6-4D88-BC29-22F8F4BB5DEC}" presName="composite" presStyleCnt="0"/>
      <dgm:spPr/>
    </dgm:pt>
    <dgm:pt modelId="{B43E6A44-A4DE-4769-8442-E1F51902A821}" type="pres">
      <dgm:prSet presAssocID="{87D0B241-31D6-4D88-BC29-22F8F4BB5DE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69713-E21E-4003-BF09-F3181919F17B}" type="pres">
      <dgm:prSet presAssocID="{87D0B241-31D6-4D88-BC29-22F8F4BB5DE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CBD99-FDD7-44F7-A52F-24A513FF35C4}" type="presOf" srcId="{409CCE54-09CE-4E94-A35B-DC4716C6ADB4}" destId="{D4162B6B-89F0-4ED1-B067-6E2A9A7813EE}" srcOrd="0" destOrd="0" presId="urn:microsoft.com/office/officeart/2005/8/layout/chevron2"/>
    <dgm:cxn modelId="{B818EBFE-1EDD-461C-AE2E-D6FD935022D4}" srcId="{87D0B241-31D6-4D88-BC29-22F8F4BB5DEC}" destId="{13788D70-F96E-41CA-BB88-E22A1F8A2B0A}" srcOrd="0" destOrd="0" parTransId="{39B887BB-F9D1-46BA-A3B8-7F91EDF580C5}" sibTransId="{9A0F8419-8AFC-4367-AFFA-EF14212B3575}"/>
    <dgm:cxn modelId="{B6C66167-8BA4-4350-8A1F-8A33D56118BB}" type="presOf" srcId="{EF6A5111-429B-4943-8C76-EC7A2ADB029A}" destId="{2FF07A03-7BE7-4431-BC34-D44EADFFA455}" srcOrd="0" destOrd="0" presId="urn:microsoft.com/office/officeart/2005/8/layout/chevron2"/>
    <dgm:cxn modelId="{6B95BD58-D6A8-47A5-A5C3-61398D719D37}" srcId="{409CCE54-09CE-4E94-A35B-DC4716C6ADB4}" destId="{956EAE8A-E140-4673-8AB4-61003EB6A1CF}" srcOrd="1" destOrd="0" parTransId="{9B08C0E5-714F-4C3F-BC96-D02214978745}" sibTransId="{4AFD8ACF-0C30-42A7-BE20-88FAD3E94564}"/>
    <dgm:cxn modelId="{D8C3BFB2-9353-424E-A5FF-9E112444D263}" type="presOf" srcId="{13788D70-F96E-41CA-BB88-E22A1F8A2B0A}" destId="{05E69713-E21E-4003-BF09-F3181919F17B}" srcOrd="0" destOrd="0" presId="urn:microsoft.com/office/officeart/2005/8/layout/chevron2"/>
    <dgm:cxn modelId="{A9B29335-A70D-4C85-9EFD-984EFABB8872}" srcId="{409CCE54-09CE-4E94-A35B-DC4716C6ADB4}" destId="{87D0B241-31D6-4D88-BC29-22F8F4BB5DEC}" srcOrd="2" destOrd="0" parTransId="{D5DE1922-26E9-4C9E-9CD2-AFCA30C2FF54}" sibTransId="{BF9F2DA2-7FD2-4963-A0D9-25D23F009E9B}"/>
    <dgm:cxn modelId="{B01A6599-0100-47A4-B89A-6B68FEF92430}" type="presOf" srcId="{82636967-FB05-40F9-944D-F6CDE3EA6167}" destId="{819FF298-98BB-410C-B317-7C9AAC5A12B0}" srcOrd="0" destOrd="0" presId="urn:microsoft.com/office/officeart/2005/8/layout/chevron2"/>
    <dgm:cxn modelId="{9317BD21-B042-41CD-BBB3-0B2FB3787297}" srcId="{956EAE8A-E140-4673-8AB4-61003EB6A1CF}" destId="{82636967-FB05-40F9-944D-F6CDE3EA6167}" srcOrd="0" destOrd="0" parTransId="{D2EAEA9F-2522-4FFE-8F12-22F90D2DBF3A}" sibTransId="{DA23E608-9250-4806-B701-4B5FCF064770}"/>
    <dgm:cxn modelId="{09DA01F6-FAF0-4EFB-B9F8-42389F432918}" srcId="{409CCE54-09CE-4E94-A35B-DC4716C6ADB4}" destId="{EF6A5111-429B-4943-8C76-EC7A2ADB029A}" srcOrd="0" destOrd="0" parTransId="{4EEBF66B-89CD-4AB3-A7A4-540AB657D531}" sibTransId="{C461B0C1-9732-4D37-81A0-1229527160B7}"/>
    <dgm:cxn modelId="{28D3DC39-7890-47C4-A8FE-2093B587DE94}" type="presOf" srcId="{87D0B241-31D6-4D88-BC29-22F8F4BB5DEC}" destId="{B43E6A44-A4DE-4769-8442-E1F51902A821}" srcOrd="0" destOrd="0" presId="urn:microsoft.com/office/officeart/2005/8/layout/chevron2"/>
    <dgm:cxn modelId="{280097A5-D90D-4690-A1F3-E7108620E9D7}" type="presOf" srcId="{956EAE8A-E140-4673-8AB4-61003EB6A1CF}" destId="{B8695BBF-BD4E-46CA-BD43-084ABCB89995}" srcOrd="0" destOrd="0" presId="urn:microsoft.com/office/officeart/2005/8/layout/chevron2"/>
    <dgm:cxn modelId="{1453B30C-0A7F-4B71-B2C3-8058440D2616}" srcId="{EF6A5111-429B-4943-8C76-EC7A2ADB029A}" destId="{256CA345-44AD-4675-84D5-A6F0D0A57C53}" srcOrd="0" destOrd="0" parTransId="{54D06C7E-8ECD-4098-B60E-5BE0CBF56B46}" sibTransId="{279A1FC8-528B-449E-9CC1-D599C7FFFF6C}"/>
    <dgm:cxn modelId="{C15C35C0-301D-469B-8F68-9A722089FDED}" type="presOf" srcId="{256CA345-44AD-4675-84D5-A6F0D0A57C53}" destId="{EF633DBB-17F0-4335-9615-A7C9015734BE}" srcOrd="0" destOrd="0" presId="urn:microsoft.com/office/officeart/2005/8/layout/chevron2"/>
    <dgm:cxn modelId="{69CF7019-E5C5-4192-816E-09DED9FEFDBB}" type="presParOf" srcId="{D4162B6B-89F0-4ED1-B067-6E2A9A7813EE}" destId="{42EA5166-BA41-4489-96AE-23FFC7F86601}" srcOrd="0" destOrd="0" presId="urn:microsoft.com/office/officeart/2005/8/layout/chevron2"/>
    <dgm:cxn modelId="{3A0909AA-E2C5-4A20-A7A1-A689F848F114}" type="presParOf" srcId="{42EA5166-BA41-4489-96AE-23FFC7F86601}" destId="{2FF07A03-7BE7-4431-BC34-D44EADFFA455}" srcOrd="0" destOrd="0" presId="urn:microsoft.com/office/officeart/2005/8/layout/chevron2"/>
    <dgm:cxn modelId="{C0960D68-388C-4F5F-A9AC-BCD794E683C1}" type="presParOf" srcId="{42EA5166-BA41-4489-96AE-23FFC7F86601}" destId="{EF633DBB-17F0-4335-9615-A7C9015734BE}" srcOrd="1" destOrd="0" presId="urn:microsoft.com/office/officeart/2005/8/layout/chevron2"/>
    <dgm:cxn modelId="{EE612F52-5ACE-4473-A13D-06A7772203AE}" type="presParOf" srcId="{D4162B6B-89F0-4ED1-B067-6E2A9A7813EE}" destId="{E361978D-A75A-4F54-AFFC-624DAE14F6F5}" srcOrd="1" destOrd="0" presId="urn:microsoft.com/office/officeart/2005/8/layout/chevron2"/>
    <dgm:cxn modelId="{8FB006AF-BEEE-45CB-B087-69EA350C69F6}" type="presParOf" srcId="{D4162B6B-89F0-4ED1-B067-6E2A9A7813EE}" destId="{D4EC0F64-BAB8-4515-826D-006DED110388}" srcOrd="2" destOrd="0" presId="urn:microsoft.com/office/officeart/2005/8/layout/chevron2"/>
    <dgm:cxn modelId="{5A83FD05-7DA3-4F8E-AC06-5EFADB3089AA}" type="presParOf" srcId="{D4EC0F64-BAB8-4515-826D-006DED110388}" destId="{B8695BBF-BD4E-46CA-BD43-084ABCB89995}" srcOrd="0" destOrd="0" presId="urn:microsoft.com/office/officeart/2005/8/layout/chevron2"/>
    <dgm:cxn modelId="{1E386018-5278-4744-9E41-DFFD244E252B}" type="presParOf" srcId="{D4EC0F64-BAB8-4515-826D-006DED110388}" destId="{819FF298-98BB-410C-B317-7C9AAC5A12B0}" srcOrd="1" destOrd="0" presId="urn:microsoft.com/office/officeart/2005/8/layout/chevron2"/>
    <dgm:cxn modelId="{788A36F8-48AE-41E3-A246-D9E845D2283A}" type="presParOf" srcId="{D4162B6B-89F0-4ED1-B067-6E2A9A7813EE}" destId="{26E5C8C7-2238-425B-A0AC-657DFA09E803}" srcOrd="3" destOrd="0" presId="urn:microsoft.com/office/officeart/2005/8/layout/chevron2"/>
    <dgm:cxn modelId="{13341D1B-678A-42C0-AB5C-75B658764ED0}" type="presParOf" srcId="{D4162B6B-89F0-4ED1-B067-6E2A9A7813EE}" destId="{83F88A3B-D54B-4FB5-B266-D9C48148C0E2}" srcOrd="4" destOrd="0" presId="urn:microsoft.com/office/officeart/2005/8/layout/chevron2"/>
    <dgm:cxn modelId="{02FF79DA-8DE4-485C-82E2-705ADB359A90}" type="presParOf" srcId="{83F88A3B-D54B-4FB5-B266-D9C48148C0E2}" destId="{B43E6A44-A4DE-4769-8442-E1F51902A821}" srcOrd="0" destOrd="0" presId="urn:microsoft.com/office/officeart/2005/8/layout/chevron2"/>
    <dgm:cxn modelId="{E2F8DE5A-1A72-45D1-B153-D37D8DED50EB}" type="presParOf" srcId="{83F88A3B-D54B-4FB5-B266-D9C48148C0E2}" destId="{05E69713-E21E-4003-BF09-F3181919F1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87CC0-3419-4A12-83E1-59AD0BB0750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00DC9-8A32-42AA-9071-E46E167779C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F6E09B7-EA94-4708-8E63-E6381B3B6AA6}" type="parTrans" cxnId="{A08455FF-1D88-4B7F-8955-0E3E4B343877}">
      <dgm:prSet/>
      <dgm:spPr/>
      <dgm:t>
        <a:bodyPr/>
        <a:lstStyle/>
        <a:p>
          <a:endParaRPr lang="ru-RU"/>
        </a:p>
      </dgm:t>
    </dgm:pt>
    <dgm:pt modelId="{1AB90C82-924A-4AA6-82BE-55A1EBCE730F}" type="sibTrans" cxnId="{A08455FF-1D88-4B7F-8955-0E3E4B343877}">
      <dgm:prSet/>
      <dgm:spPr/>
      <dgm:t>
        <a:bodyPr/>
        <a:lstStyle/>
        <a:p>
          <a:endParaRPr lang="ru-RU"/>
        </a:p>
      </dgm:t>
    </dgm:pt>
    <dgm:pt modelId="{EA683897-1F3C-42C7-824A-1E7BB15AF689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— Какую роль в жизни человека выполняют часы?</a:t>
          </a:r>
          <a:endParaRPr lang="ru-RU" dirty="0">
            <a:solidFill>
              <a:srgbClr val="0070C0"/>
            </a:solidFill>
          </a:endParaRPr>
        </a:p>
      </dgm:t>
    </dgm:pt>
    <dgm:pt modelId="{9A7E2B0D-1623-4EED-8CC9-BA4ECF3B2F5F}" type="parTrans" cxnId="{7C84455C-B0CB-49F9-86C5-6A68BC8C26F3}">
      <dgm:prSet/>
      <dgm:spPr/>
      <dgm:t>
        <a:bodyPr/>
        <a:lstStyle/>
        <a:p>
          <a:endParaRPr lang="ru-RU"/>
        </a:p>
      </dgm:t>
    </dgm:pt>
    <dgm:pt modelId="{19556156-C392-4557-ACB0-755FE563C08C}" type="sibTrans" cxnId="{7C84455C-B0CB-49F9-86C5-6A68BC8C26F3}">
      <dgm:prSet/>
      <dgm:spPr/>
      <dgm:t>
        <a:bodyPr/>
        <a:lstStyle/>
        <a:p>
          <a:endParaRPr lang="ru-RU"/>
        </a:p>
      </dgm:t>
    </dgm:pt>
    <dgm:pt modelId="{F76B4D3F-B40A-4A41-A569-C619E721C6E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9BCF5E6-72EB-48C7-B4C0-8463DAB0766E}" type="parTrans" cxnId="{4B7DDEAF-1479-4F73-BB09-95A8FE9C7990}">
      <dgm:prSet/>
      <dgm:spPr/>
      <dgm:t>
        <a:bodyPr/>
        <a:lstStyle/>
        <a:p>
          <a:endParaRPr lang="ru-RU"/>
        </a:p>
      </dgm:t>
    </dgm:pt>
    <dgm:pt modelId="{367704A7-7345-4F3B-9193-1E5971CD3E63}" type="sibTrans" cxnId="{4B7DDEAF-1479-4F73-BB09-95A8FE9C7990}">
      <dgm:prSet/>
      <dgm:spPr/>
      <dgm:t>
        <a:bodyPr/>
        <a:lstStyle/>
        <a:p>
          <a:endParaRPr lang="ru-RU"/>
        </a:p>
      </dgm:t>
    </dgm:pt>
    <dgm:pt modelId="{8548EA83-C45F-409B-8A30-3A16D4B6628C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— Научились </a:t>
          </a:r>
          <a:r>
            <a:rPr lang="ru-RU" dirty="0" smtClean="0">
              <a:solidFill>
                <a:srgbClr val="0070C0"/>
              </a:solidFill>
            </a:rPr>
            <a:t>вы</a:t>
          </a:r>
          <a:r>
            <a:rPr lang="ru-RU" dirty="0" smtClean="0">
              <a:solidFill>
                <a:srgbClr val="0070C0"/>
              </a:solidFill>
            </a:rPr>
            <a:t> определять время по часам?</a:t>
          </a:r>
          <a:endParaRPr lang="ru-RU" dirty="0">
            <a:solidFill>
              <a:srgbClr val="0070C0"/>
            </a:solidFill>
          </a:endParaRPr>
        </a:p>
      </dgm:t>
    </dgm:pt>
    <dgm:pt modelId="{C9BF6F4D-695A-4E28-9F17-CEA8A01E7BFD}" type="parTrans" cxnId="{51B5A633-4C0A-45CF-AD88-BF4EB5F35716}">
      <dgm:prSet/>
      <dgm:spPr/>
      <dgm:t>
        <a:bodyPr/>
        <a:lstStyle/>
        <a:p>
          <a:endParaRPr lang="ru-RU"/>
        </a:p>
      </dgm:t>
    </dgm:pt>
    <dgm:pt modelId="{46295EBF-5E35-430A-90D5-95277CDE127C}" type="sibTrans" cxnId="{51B5A633-4C0A-45CF-AD88-BF4EB5F35716}">
      <dgm:prSet/>
      <dgm:spPr/>
      <dgm:t>
        <a:bodyPr/>
        <a:lstStyle/>
        <a:p>
          <a:endParaRPr lang="ru-RU"/>
        </a:p>
      </dgm:t>
    </dgm:pt>
    <dgm:pt modelId="{372ED977-C1AF-4701-AE1C-0901840F06CB}" type="pres">
      <dgm:prSet presAssocID="{DF487CC0-3419-4A12-83E1-59AD0BB075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43738A-6D5A-4ED8-9CC3-B6586CA893FC}" type="pres">
      <dgm:prSet presAssocID="{58900DC9-8A32-42AA-9071-E46E167779CA}" presName="composite" presStyleCnt="0"/>
      <dgm:spPr/>
    </dgm:pt>
    <dgm:pt modelId="{4FB24359-7C14-47C7-A38F-8305666A4C57}" type="pres">
      <dgm:prSet presAssocID="{58900DC9-8A32-42AA-9071-E46E167779C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78795-188B-4844-B23D-61B329732C2C}" type="pres">
      <dgm:prSet presAssocID="{58900DC9-8A32-42AA-9071-E46E167779CA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B39B6-8F4E-4315-A7E9-D5B383B07A85}" type="pres">
      <dgm:prSet presAssocID="{1AB90C82-924A-4AA6-82BE-55A1EBCE730F}" presName="sp" presStyleCnt="0"/>
      <dgm:spPr/>
    </dgm:pt>
    <dgm:pt modelId="{71B84E11-C06A-4F04-A3A5-37EBB2A3E200}" type="pres">
      <dgm:prSet presAssocID="{F76B4D3F-B40A-4A41-A569-C619E721C6E7}" presName="composite" presStyleCnt="0"/>
      <dgm:spPr/>
    </dgm:pt>
    <dgm:pt modelId="{98AFB7C0-3DEF-4156-A4C3-3D12D929F2D8}" type="pres">
      <dgm:prSet presAssocID="{F76B4D3F-B40A-4A41-A569-C619E721C6E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BF94D-74A1-4873-A532-8C7FFE4FD8E8}" type="pres">
      <dgm:prSet presAssocID="{F76B4D3F-B40A-4A41-A569-C619E721C6E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9EF2A-6D8D-4D83-BC3F-5B3702C93287}" type="presOf" srcId="{EA683897-1F3C-42C7-824A-1E7BB15AF689}" destId="{D0478795-188B-4844-B23D-61B329732C2C}" srcOrd="0" destOrd="0" presId="urn:microsoft.com/office/officeart/2005/8/layout/chevron2"/>
    <dgm:cxn modelId="{7C84455C-B0CB-49F9-86C5-6A68BC8C26F3}" srcId="{58900DC9-8A32-42AA-9071-E46E167779CA}" destId="{EA683897-1F3C-42C7-824A-1E7BB15AF689}" srcOrd="0" destOrd="0" parTransId="{9A7E2B0D-1623-4EED-8CC9-BA4ECF3B2F5F}" sibTransId="{19556156-C392-4557-ACB0-755FE563C08C}"/>
    <dgm:cxn modelId="{D407EB05-1160-467D-B74C-CB4C4389A9F8}" type="presOf" srcId="{58900DC9-8A32-42AA-9071-E46E167779CA}" destId="{4FB24359-7C14-47C7-A38F-8305666A4C57}" srcOrd="0" destOrd="0" presId="urn:microsoft.com/office/officeart/2005/8/layout/chevron2"/>
    <dgm:cxn modelId="{4B7DDEAF-1479-4F73-BB09-95A8FE9C7990}" srcId="{DF487CC0-3419-4A12-83E1-59AD0BB0750B}" destId="{F76B4D3F-B40A-4A41-A569-C619E721C6E7}" srcOrd="1" destOrd="0" parTransId="{99BCF5E6-72EB-48C7-B4C0-8463DAB0766E}" sibTransId="{367704A7-7345-4F3B-9193-1E5971CD3E63}"/>
    <dgm:cxn modelId="{F35DF687-C127-476E-BEF4-F51337C90C5E}" type="presOf" srcId="{F76B4D3F-B40A-4A41-A569-C619E721C6E7}" destId="{98AFB7C0-3DEF-4156-A4C3-3D12D929F2D8}" srcOrd="0" destOrd="0" presId="urn:microsoft.com/office/officeart/2005/8/layout/chevron2"/>
    <dgm:cxn modelId="{A08455FF-1D88-4B7F-8955-0E3E4B343877}" srcId="{DF487CC0-3419-4A12-83E1-59AD0BB0750B}" destId="{58900DC9-8A32-42AA-9071-E46E167779CA}" srcOrd="0" destOrd="0" parTransId="{9F6E09B7-EA94-4708-8E63-E6381B3B6AA6}" sibTransId="{1AB90C82-924A-4AA6-82BE-55A1EBCE730F}"/>
    <dgm:cxn modelId="{1C526CF6-115B-4EEA-A0FB-61E5E1637A6C}" type="presOf" srcId="{DF487CC0-3419-4A12-83E1-59AD0BB0750B}" destId="{372ED977-C1AF-4701-AE1C-0901840F06CB}" srcOrd="0" destOrd="0" presId="urn:microsoft.com/office/officeart/2005/8/layout/chevron2"/>
    <dgm:cxn modelId="{571D2075-BEA2-402F-90C6-1A696025458D}" type="presOf" srcId="{8548EA83-C45F-409B-8A30-3A16D4B6628C}" destId="{A6EBF94D-74A1-4873-A532-8C7FFE4FD8E8}" srcOrd="0" destOrd="0" presId="urn:microsoft.com/office/officeart/2005/8/layout/chevron2"/>
    <dgm:cxn modelId="{51B5A633-4C0A-45CF-AD88-BF4EB5F35716}" srcId="{F76B4D3F-B40A-4A41-A569-C619E721C6E7}" destId="{8548EA83-C45F-409B-8A30-3A16D4B6628C}" srcOrd="0" destOrd="0" parTransId="{C9BF6F4D-695A-4E28-9F17-CEA8A01E7BFD}" sibTransId="{46295EBF-5E35-430A-90D5-95277CDE127C}"/>
    <dgm:cxn modelId="{BF003BA2-22AF-4992-8FE6-27B55F2A6CF2}" type="presParOf" srcId="{372ED977-C1AF-4701-AE1C-0901840F06CB}" destId="{4543738A-6D5A-4ED8-9CC3-B6586CA893FC}" srcOrd="0" destOrd="0" presId="urn:microsoft.com/office/officeart/2005/8/layout/chevron2"/>
    <dgm:cxn modelId="{D4DC34B3-0AA0-49BF-8616-A3884793FDC6}" type="presParOf" srcId="{4543738A-6D5A-4ED8-9CC3-B6586CA893FC}" destId="{4FB24359-7C14-47C7-A38F-8305666A4C57}" srcOrd="0" destOrd="0" presId="urn:microsoft.com/office/officeart/2005/8/layout/chevron2"/>
    <dgm:cxn modelId="{90ABDC10-6481-4785-B567-4B6DA164A144}" type="presParOf" srcId="{4543738A-6D5A-4ED8-9CC3-B6586CA893FC}" destId="{D0478795-188B-4844-B23D-61B329732C2C}" srcOrd="1" destOrd="0" presId="urn:microsoft.com/office/officeart/2005/8/layout/chevron2"/>
    <dgm:cxn modelId="{EB70D7D4-B928-4BD6-8B06-C1915521233C}" type="presParOf" srcId="{372ED977-C1AF-4701-AE1C-0901840F06CB}" destId="{C8FB39B6-8F4E-4315-A7E9-D5B383B07A85}" srcOrd="1" destOrd="0" presId="urn:microsoft.com/office/officeart/2005/8/layout/chevron2"/>
    <dgm:cxn modelId="{49D2EF53-B945-4663-896E-F9BDB694C921}" type="presParOf" srcId="{372ED977-C1AF-4701-AE1C-0901840F06CB}" destId="{71B84E11-C06A-4F04-A3A5-37EBB2A3E200}" srcOrd="2" destOrd="0" presId="urn:microsoft.com/office/officeart/2005/8/layout/chevron2"/>
    <dgm:cxn modelId="{A29D0248-E267-40D3-BA2B-A997AD66C22F}" type="presParOf" srcId="{71B84E11-C06A-4F04-A3A5-37EBB2A3E200}" destId="{98AFB7C0-3DEF-4156-A4C3-3D12D929F2D8}" srcOrd="0" destOrd="0" presId="urn:microsoft.com/office/officeart/2005/8/layout/chevron2"/>
    <dgm:cxn modelId="{AD6FC972-CC33-4937-947A-DEA77AEFE8DA}" type="presParOf" srcId="{71B84E11-C06A-4F04-A3A5-37EBB2A3E200}" destId="{A6EBF94D-74A1-4873-A532-8C7FFE4FD8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F07A03-7BE7-4431-BC34-D44EADFFA455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 rot="5400000">
        <a:off x="-245635" y="246082"/>
        <a:ext cx="1637567" cy="1146297"/>
      </dsp:txXfrm>
    </dsp:sp>
    <dsp:sp modelId="{EF633DBB-17F0-4335-9615-A7C9015734BE}">
      <dsp:nvSpPr>
        <dsp:cNvPr id="0" name=""/>
        <dsp:cNvSpPr/>
      </dsp:nvSpPr>
      <dsp:spPr>
        <a:xfrm rot="5400000">
          <a:off x="4152480" y="-3009441"/>
          <a:ext cx="1064418" cy="708330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>
              <a:solidFill>
                <a:srgbClr val="0070C0"/>
              </a:solidFill>
            </a:rPr>
            <a:t>Минутка час бережёт.</a:t>
          </a:r>
          <a:endParaRPr lang="ru-RU" sz="4800" kern="1200" dirty="0">
            <a:solidFill>
              <a:srgbClr val="0070C0"/>
            </a:solidFill>
          </a:endParaRPr>
        </a:p>
      </dsp:txBody>
      <dsp:txXfrm rot="5400000">
        <a:off x="4152480" y="-3009441"/>
        <a:ext cx="1064418" cy="7083302"/>
      </dsp:txXfrm>
    </dsp:sp>
    <dsp:sp modelId="{B8695BBF-BD4E-46CA-BD43-084ABCB8999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 rot="5400000">
        <a:off x="-245635" y="1689832"/>
        <a:ext cx="1637567" cy="1146297"/>
      </dsp:txXfrm>
    </dsp:sp>
    <dsp:sp modelId="{819FF298-98BB-410C-B317-7C9AAC5A12B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600" kern="1200" dirty="0" smtClean="0">
              <a:solidFill>
                <a:srgbClr val="0070C0"/>
              </a:solidFill>
            </a:rPr>
            <a:t>Делу время – потехе час.</a:t>
          </a:r>
          <a:r>
            <a:rPr lang="ru-RU" sz="4600" kern="1200" dirty="0" smtClean="0"/>
            <a:t> </a:t>
          </a:r>
          <a:endParaRPr lang="ru-RU" sz="4600" kern="1200" dirty="0"/>
        </a:p>
      </dsp:txBody>
      <dsp:txXfrm rot="5400000">
        <a:off x="4155739" y="-1565244"/>
        <a:ext cx="1064418" cy="7083302"/>
      </dsp:txXfrm>
    </dsp:sp>
    <dsp:sp modelId="{B43E6A44-A4DE-4769-8442-E1F51902A82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 rot="5400000">
        <a:off x="-245635" y="3133582"/>
        <a:ext cx="1637567" cy="1146297"/>
      </dsp:txXfrm>
    </dsp:sp>
    <dsp:sp modelId="{05E69713-E21E-4003-BF09-F3181919F17B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600" kern="1200" dirty="0" smtClean="0">
              <a:solidFill>
                <a:srgbClr val="0070C0"/>
              </a:solidFill>
            </a:rPr>
            <a:t>Век живи – век учись.</a:t>
          </a:r>
          <a:endParaRPr lang="ru-RU" sz="4600" kern="1200" dirty="0">
            <a:solidFill>
              <a:srgbClr val="0070C0"/>
            </a:solidFill>
          </a:endParaRPr>
        </a:p>
      </dsp:txBody>
      <dsp:txXfrm rot="5400000">
        <a:off x="4155739" y="-121494"/>
        <a:ext cx="1064418" cy="7083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B24359-7C14-47C7-A38F-8305666A4C57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 rot="5400000">
        <a:off x="-360662" y="361516"/>
        <a:ext cx="2404417" cy="1683092"/>
      </dsp:txXfrm>
    </dsp:sp>
    <dsp:sp modelId="{D0478795-188B-4844-B23D-61B329732C2C}">
      <dsp:nvSpPr>
        <dsp:cNvPr id="0" name=""/>
        <dsp:cNvSpPr/>
      </dsp:nvSpPr>
      <dsp:spPr>
        <a:xfrm rot="5400000">
          <a:off x="4117774" y="-2433828"/>
          <a:ext cx="1562871" cy="643223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solidFill>
                <a:srgbClr val="0070C0"/>
              </a:solidFill>
            </a:rPr>
            <a:t>— Какую роль в жизни человека выполняют часы?</a:t>
          </a:r>
          <a:endParaRPr lang="ru-RU" sz="3700" kern="1200" dirty="0">
            <a:solidFill>
              <a:srgbClr val="0070C0"/>
            </a:solidFill>
          </a:endParaRPr>
        </a:p>
      </dsp:txBody>
      <dsp:txXfrm rot="5400000">
        <a:off x="4117774" y="-2433828"/>
        <a:ext cx="1562871" cy="6432235"/>
      </dsp:txXfrm>
    </dsp:sp>
    <dsp:sp modelId="{98AFB7C0-3DEF-4156-A4C3-3D12D929F2D8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 rot="5400000">
        <a:off x="-360662" y="2481354"/>
        <a:ext cx="2404417" cy="1683092"/>
      </dsp:txXfrm>
    </dsp:sp>
    <dsp:sp modelId="{A6EBF94D-74A1-4873-A532-8C7FFE4FD8E8}">
      <dsp:nvSpPr>
        <dsp:cNvPr id="0" name=""/>
        <dsp:cNvSpPr/>
      </dsp:nvSpPr>
      <dsp:spPr>
        <a:xfrm rot="5400000">
          <a:off x="4117774" y="-313990"/>
          <a:ext cx="1562871" cy="643223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solidFill>
                <a:srgbClr val="0070C0"/>
              </a:solidFill>
            </a:rPr>
            <a:t>— Научились </a:t>
          </a:r>
          <a:r>
            <a:rPr lang="ru-RU" sz="3700" kern="1200" dirty="0" smtClean="0">
              <a:solidFill>
                <a:srgbClr val="0070C0"/>
              </a:solidFill>
            </a:rPr>
            <a:t>вы</a:t>
          </a:r>
          <a:r>
            <a:rPr lang="ru-RU" sz="3700" kern="1200" dirty="0" smtClean="0">
              <a:solidFill>
                <a:srgbClr val="0070C0"/>
              </a:solidFill>
            </a:rPr>
            <a:t> определять время по часам?</a:t>
          </a:r>
          <a:endParaRPr lang="ru-RU" sz="3700" kern="1200" dirty="0">
            <a:solidFill>
              <a:srgbClr val="0070C0"/>
            </a:solidFill>
          </a:endParaRPr>
        </a:p>
      </dsp:txBody>
      <dsp:txXfrm rot="5400000">
        <a:off x="4117774" y="-313990"/>
        <a:ext cx="1562871" cy="6432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Час. Минута 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714752"/>
            <a:ext cx="4486284" cy="1752600"/>
          </a:xfrm>
        </p:spPr>
        <p:txBody>
          <a:bodyPr>
            <a:normAutofit fontScale="85000" lnSpcReduction="1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Щербакова Нина Ивановна, 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начальных классов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Хмелевской ООШ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Итоги урока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600200"/>
          <a:ext cx="81153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 rot="20990788">
            <a:off x="2221631" y="1471304"/>
            <a:ext cx="4454692" cy="4672284"/>
          </a:xfrm>
          <a:prstGeom prst="verticalScroll">
            <a:avLst/>
          </a:prstGeom>
          <a:solidFill>
            <a:srgbClr val="F8994A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Берегите свое и чужое время!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m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9118" y="571480"/>
            <a:ext cx="5834882" cy="5834882"/>
          </a:xfrm>
        </p:spPr>
      </p:pic>
      <p:sp>
        <p:nvSpPr>
          <p:cNvPr id="5" name="TextBox 4"/>
          <p:cNvSpPr txBox="1"/>
          <p:nvPr/>
        </p:nvSpPr>
        <p:spPr>
          <a:xfrm>
            <a:off x="500034" y="2285992"/>
            <a:ext cx="2857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Что всегда идет,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А с места не сойдет?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Пословицы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32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Виды часов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Picture 9" descr="sundial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3" y="1428736"/>
            <a:ext cx="287074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часы песоч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214686"/>
            <a:ext cx="2235198" cy="280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часы с маятник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472" y="4071942"/>
            <a:ext cx="1857388" cy="211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школа\Downloads\round-led-animated-digital-cloc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4214818"/>
            <a:ext cx="1857388" cy="200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школа\Desktop\Фото часы\146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50" y="1357298"/>
            <a:ext cx="1671649" cy="1714512"/>
          </a:xfrm>
          <a:prstGeom prst="rect">
            <a:avLst/>
          </a:prstGeom>
          <a:noFill/>
        </p:spPr>
      </p:pic>
      <p:pic>
        <p:nvPicPr>
          <p:cNvPr id="10" name="Picture 5" descr="10.jpg (49836 bytes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571612"/>
            <a:ext cx="21187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57356" y="1357298"/>
            <a:ext cx="60722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Две сестрицы друг за другом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Пробегают круг за кругом.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Коротышка только раз,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Та, что выше, — каждый час.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 rot="4505087">
            <a:off x="4255642" y="3572416"/>
            <a:ext cx="990600" cy="3211513"/>
            <a:chOff x="3216" y="1728"/>
            <a:chExt cx="529" cy="1591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"/>
          <p:cNvGrpSpPr>
            <a:grpSpLocks/>
          </p:cNvGrpSpPr>
          <p:nvPr/>
        </p:nvGrpSpPr>
        <p:grpSpPr bwMode="auto">
          <a:xfrm rot="13826645">
            <a:off x="4473171" y="3894692"/>
            <a:ext cx="838200" cy="2362200"/>
            <a:chOff x="3598" y="903"/>
            <a:chExt cx="473" cy="1023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6357950" y="400050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Минутная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528638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Часовая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3630" t="1563" r="3665" b="14792"/>
          <a:stretch>
            <a:fillRect/>
          </a:stretch>
        </p:blipFill>
        <p:spPr bwMode="auto">
          <a:xfrm>
            <a:off x="2643174" y="1357298"/>
            <a:ext cx="4000528" cy="48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 rot="4068885">
            <a:off x="4190368" y="2867645"/>
            <a:ext cx="838200" cy="2362200"/>
            <a:chOff x="3598" y="903"/>
            <a:chExt cx="473" cy="1023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 rot="980622">
            <a:off x="4146587" y="2431920"/>
            <a:ext cx="990600" cy="3211513"/>
            <a:chOff x="3216" y="1728"/>
            <a:chExt cx="529" cy="1591"/>
          </a:xfrm>
        </p:grpSpPr>
        <p:sp>
          <p:nvSpPr>
            <p:cNvPr id="4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0CEF4"/>
              </a:clrFrom>
              <a:clrTo>
                <a:srgbClr val="70CEF4">
                  <a:alpha val="0"/>
                </a:srgbClr>
              </a:clrTo>
            </a:clrChange>
          </a:blip>
          <a:srcRect l="3630" t="1563" r="3665" b="14792"/>
          <a:stretch>
            <a:fillRect/>
          </a:stretch>
        </p:blipFill>
        <p:spPr bwMode="auto">
          <a:xfrm>
            <a:off x="2714612" y="1500174"/>
            <a:ext cx="3949298" cy="477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730619">
            <a:off x="4506259" y="3799156"/>
            <a:ext cx="1290782" cy="57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 rot="980622">
            <a:off x="4146588" y="2503357"/>
            <a:ext cx="990600" cy="3211513"/>
            <a:chOff x="3216" y="1728"/>
            <a:chExt cx="529" cy="1591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Определите время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3" name="Содержимое 12" descr="01.00 analo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2000264" cy="2000264"/>
          </a:xfrm>
        </p:spPr>
      </p:pic>
      <p:pic>
        <p:nvPicPr>
          <p:cNvPr id="14" name="Рисунок 13" descr="01.45 ana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500174"/>
            <a:ext cx="1928826" cy="1928826"/>
          </a:xfrm>
          <a:prstGeom prst="rect">
            <a:avLst/>
          </a:prstGeom>
        </p:spPr>
      </p:pic>
      <p:pic>
        <p:nvPicPr>
          <p:cNvPr id="15" name="Рисунок 14" descr="03.30 ana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500174"/>
            <a:ext cx="1857388" cy="1857388"/>
          </a:xfrm>
          <a:prstGeom prst="rect">
            <a:avLst/>
          </a:prstGeom>
        </p:spPr>
      </p:pic>
      <p:pic>
        <p:nvPicPr>
          <p:cNvPr id="16" name="Рисунок 15" descr="05.10 analo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3714752"/>
            <a:ext cx="2071702" cy="2071702"/>
          </a:xfrm>
          <a:prstGeom prst="rect">
            <a:avLst/>
          </a:prstGeom>
        </p:spPr>
      </p:pic>
      <p:pic>
        <p:nvPicPr>
          <p:cNvPr id="17" name="Рисунок 16" descr="12.00 analo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3643314"/>
            <a:ext cx="2128694" cy="21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Решите примеры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5143536" cy="4900634"/>
          </a:xfrm>
        </p:spPr>
        <p:txBody>
          <a:bodyPr numCol="2"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5</a:t>
            </a:r>
            <a:r>
              <a:rPr lang="ru-RU" sz="8000" b="1" dirty="0" smtClean="0">
                <a:solidFill>
                  <a:srgbClr val="0070C0"/>
                </a:solidFill>
              </a:rPr>
              <a:t>0 </a:t>
            </a:r>
            <a:r>
              <a:rPr lang="ru-RU" sz="8000" b="1" dirty="0" smtClean="0">
                <a:solidFill>
                  <a:srgbClr val="0070C0"/>
                </a:solidFill>
              </a:rPr>
              <a:t>+ </a:t>
            </a:r>
            <a:r>
              <a:rPr lang="ru-RU" sz="8000" b="1" dirty="0" smtClean="0">
                <a:solidFill>
                  <a:srgbClr val="0070C0"/>
                </a:solidFill>
              </a:rPr>
              <a:t>7</a:t>
            </a:r>
            <a:r>
              <a:rPr lang="ru-RU" sz="8000" b="1" dirty="0" smtClean="0">
                <a:solidFill>
                  <a:srgbClr val="0070C0"/>
                </a:solidFill>
              </a:rPr>
              <a:t>=</a:t>
            </a:r>
            <a:endParaRPr lang="ru-RU" sz="8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6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ru-RU" sz="8000" b="1" dirty="0" smtClean="0">
                <a:solidFill>
                  <a:srgbClr val="0070C0"/>
                </a:solidFill>
              </a:rPr>
              <a:t>+ 7 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9</a:t>
            </a:r>
            <a:r>
              <a:rPr lang="ru-RU" sz="8000" b="1" dirty="0" smtClean="0">
                <a:solidFill>
                  <a:srgbClr val="0070C0"/>
                </a:solidFill>
              </a:rPr>
              <a:t>8 </a:t>
            </a:r>
            <a:r>
              <a:rPr lang="ru-RU" sz="8000" b="1" dirty="0" smtClean="0">
                <a:solidFill>
                  <a:srgbClr val="0070C0"/>
                </a:solidFill>
              </a:rPr>
              <a:t>– 8 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14 – 7 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8</a:t>
            </a:r>
            <a:r>
              <a:rPr lang="ru-RU" sz="8000" b="1" dirty="0" smtClean="0">
                <a:solidFill>
                  <a:srgbClr val="0070C0"/>
                </a:solidFill>
              </a:rPr>
              <a:t>0 </a:t>
            </a:r>
            <a:r>
              <a:rPr lang="ru-RU" sz="8000" b="1" dirty="0" smtClean="0">
                <a:solidFill>
                  <a:srgbClr val="0070C0"/>
                </a:solidFill>
              </a:rPr>
              <a:t>– 10 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5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ru-RU" sz="8000" b="1" dirty="0" smtClean="0">
                <a:solidFill>
                  <a:srgbClr val="0070C0"/>
                </a:solidFill>
              </a:rPr>
              <a:t>+ 8 =</a:t>
            </a:r>
          </a:p>
          <a:p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3</a:t>
            </a:r>
            <a:r>
              <a:rPr lang="ru-RU" sz="8000" b="1" dirty="0" smtClean="0">
                <a:solidFill>
                  <a:srgbClr val="0070C0"/>
                </a:solidFill>
              </a:rPr>
              <a:t>0 </a:t>
            </a:r>
            <a:r>
              <a:rPr lang="ru-RU" sz="8000" b="1" dirty="0" smtClean="0">
                <a:solidFill>
                  <a:srgbClr val="0070C0"/>
                </a:solidFill>
              </a:rPr>
              <a:t>+ 20 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14 – </a:t>
            </a:r>
            <a:r>
              <a:rPr lang="ru-RU" sz="8000" b="1" dirty="0" smtClean="0">
                <a:solidFill>
                  <a:srgbClr val="0070C0"/>
                </a:solidFill>
              </a:rPr>
              <a:t>7 </a:t>
            </a:r>
            <a:r>
              <a:rPr lang="ru-RU" sz="8000" b="1" dirty="0" smtClean="0">
                <a:solidFill>
                  <a:srgbClr val="0070C0"/>
                </a:solidFill>
              </a:rPr>
              <a:t>=</a:t>
            </a:r>
          </a:p>
          <a:p>
            <a:r>
              <a:rPr lang="ru-RU" sz="8000" b="1" dirty="0" smtClean="0">
                <a:solidFill>
                  <a:srgbClr val="0070C0"/>
                </a:solidFill>
              </a:rPr>
              <a:t>70 – </a:t>
            </a:r>
            <a:r>
              <a:rPr lang="ru-RU" sz="8000" b="1" dirty="0" smtClean="0">
                <a:solidFill>
                  <a:srgbClr val="0070C0"/>
                </a:solidFill>
              </a:rPr>
              <a:t>40 </a:t>
            </a:r>
            <a:r>
              <a:rPr lang="ru-RU" sz="8000" b="1" dirty="0" smtClean="0">
                <a:solidFill>
                  <a:srgbClr val="0070C0"/>
                </a:solidFill>
              </a:rPr>
              <a:t>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smtClean="0">
                <a:solidFill>
                  <a:srgbClr val="0070C0"/>
                </a:solidFill>
              </a:rPr>
              <a:t>13 </a:t>
            </a:r>
            <a:r>
              <a:rPr lang="ru-RU" sz="8000" b="1" dirty="0" smtClean="0">
                <a:solidFill>
                  <a:srgbClr val="0070C0"/>
                </a:solidFill>
              </a:rPr>
              <a:t>– 6 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90 – 10 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18 – </a:t>
            </a:r>
            <a:r>
              <a:rPr lang="ru-RU" sz="8000" b="1" dirty="0" smtClean="0">
                <a:solidFill>
                  <a:srgbClr val="0070C0"/>
                </a:solidFill>
              </a:rPr>
              <a:t>9 </a:t>
            </a:r>
            <a:r>
              <a:rPr lang="ru-RU" sz="8000" b="1" dirty="0" smtClean="0">
                <a:solidFill>
                  <a:srgbClr val="0070C0"/>
                </a:solidFill>
              </a:rPr>
              <a:t>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100 – </a:t>
            </a:r>
            <a:r>
              <a:rPr lang="ru-RU" sz="8000" b="1" dirty="0" smtClean="0">
                <a:solidFill>
                  <a:srgbClr val="0070C0"/>
                </a:solidFill>
              </a:rPr>
              <a:t>30 </a:t>
            </a:r>
            <a:r>
              <a:rPr lang="ru-RU" sz="8000" b="1" dirty="0" smtClean="0">
                <a:solidFill>
                  <a:srgbClr val="0070C0"/>
                </a:solidFill>
              </a:rPr>
              <a:t>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19 – 8 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55 + 5 =</a:t>
            </a:r>
          </a:p>
          <a:p>
            <a:pPr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r>
              <a:rPr lang="ru-RU" sz="8000" b="1" dirty="0" smtClean="0">
                <a:solidFill>
                  <a:srgbClr val="0070C0"/>
                </a:solidFill>
              </a:rPr>
              <a:t>17 – 9 =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7543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143116"/>
            <a:ext cx="3262302" cy="326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137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Час. Минута </vt:lpstr>
      <vt:lpstr>Слайд 2</vt:lpstr>
      <vt:lpstr>Пословицы</vt:lpstr>
      <vt:lpstr>Виды часов</vt:lpstr>
      <vt:lpstr>Слайд 5</vt:lpstr>
      <vt:lpstr>Слайд 6</vt:lpstr>
      <vt:lpstr>Слайд 7</vt:lpstr>
      <vt:lpstr>Определите время</vt:lpstr>
      <vt:lpstr>Решите примеры </vt:lpstr>
      <vt:lpstr>Итоги урока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Час. Минута </dc:title>
  <cp:lastModifiedBy>UserXP</cp:lastModifiedBy>
  <cp:revision>11</cp:revision>
  <dcterms:modified xsi:type="dcterms:W3CDTF">2014-10-19T15:14:02Z</dcterms:modified>
</cp:coreProperties>
</file>