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67" r:id="rId3"/>
    <p:sldId id="265" r:id="rId4"/>
    <p:sldId id="257" r:id="rId5"/>
    <p:sldId id="261" r:id="rId6"/>
    <p:sldId id="258" r:id="rId7"/>
    <p:sldId id="260" r:id="rId8"/>
    <p:sldId id="262" r:id="rId9"/>
    <p:sldId id="259" r:id="rId10"/>
    <p:sldId id="277" r:id="rId11"/>
    <p:sldId id="264" r:id="rId12"/>
    <p:sldId id="282" r:id="rId13"/>
    <p:sldId id="269" r:id="rId14"/>
    <p:sldId id="279" r:id="rId15"/>
    <p:sldId id="283" r:id="rId16"/>
    <p:sldId id="273" r:id="rId17"/>
    <p:sldId id="280" r:id="rId18"/>
    <p:sldId id="270" r:id="rId19"/>
    <p:sldId id="281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99"/>
    <a:srgbClr val="00C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190DE6-AC43-476B-86A5-9DC6FD2748F1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7ABA0A-6888-4259-852F-DE580E275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584AD-6871-426A-A350-79A86447DC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A1C4-1644-4B8B-B64C-9A869CDE15C9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32A7-26FD-47D5-AA57-BDBCFC51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0222-4F82-4531-B870-C974BC1295A1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8778-D1E3-49B7-B60D-B415987A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C6AB-B8F3-49B6-B558-611EF11BCB0F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7086-579D-4CEE-8796-F2346840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4CDF-0B82-411D-A4F3-EE7A04FECDDE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C045-1052-4301-8CCC-B995E4B0D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4EE7-A9C4-4C61-BA9A-BC37876D46B0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CB97-1ECB-469A-A8FD-2B4C8E470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4360-05E4-409B-82C3-87D8F45BE896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F6E8-4772-4E82-9852-3CC1C9B2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0047-B850-4A63-BF30-876A281CC148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7824-EB7D-4494-AA2C-0D545ABA3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0E6B-364A-4450-BD5C-55B9B67F9C9F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5CD7-81BB-426D-9338-0618E562C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2899-ED28-4E8B-AE46-F9791CFBDCD3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59D8-E400-4AB5-ACF3-27A46D68D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8D9-6000-4A37-9F32-2F3236DF9838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3215-7DB7-479C-B5E6-880C3AEE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4EB3-DA5A-4416-8573-AE85075F6AD6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E90C-9E98-446B-81E9-573C08FD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6FD77-13AC-41CE-BC39-FFAB32F040A7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F4830-472B-41EB-A717-9E75A16C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ИГРОВОЕ ЛОГОПЕДИЧЕСКОЕ ЗАНЯТИЕ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54591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>«В  царстве   Снежной королевы»</a:t>
            </a:r>
          </a:p>
          <a:p>
            <a:pPr algn="ctr">
              <a:buNone/>
            </a:pPr>
            <a:endParaRPr lang="ru-RU" sz="2000" b="1" dirty="0" smtClean="0">
              <a:solidFill>
                <a:srgbClr val="000099"/>
              </a:solidFill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0099"/>
              </a:solidFill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0099"/>
              </a:solidFill>
              <a:latin typeface="+mj-lt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                                                                        Учитель-логопед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I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категории-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                                                                 Розова Юлия Евгеньевна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    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ГОУ школа-интернат №8                                                                            Пушкинского района, Санкт-Петербурга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20011г.</a:t>
            </a:r>
            <a:endParaRPr lang="ru-RU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ульт утенок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292895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мульт медве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571768" cy="40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зай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00372"/>
            <a:ext cx="2020888" cy="31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1" y="285750"/>
            <a:ext cx="2214569" cy="28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14480" y="4714884"/>
            <a:ext cx="52863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Р О З 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876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71876"/>
            <a:ext cx="1785950" cy="8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3125772" y="3232154"/>
            <a:ext cx="857256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3500438"/>
            <a:ext cx="171451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714744" y="6072206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43570" y="6000768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714744" y="4643446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786980" y="5499904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072063"/>
            <a:ext cx="1185863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286375"/>
            <a:ext cx="11620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786188"/>
            <a:ext cx="1387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071688"/>
            <a:ext cx="1387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143125"/>
            <a:ext cx="1387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357813"/>
            <a:ext cx="11620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786188"/>
            <a:ext cx="11620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57625"/>
            <a:ext cx="11858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3857625"/>
            <a:ext cx="11858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85750"/>
            <a:ext cx="2357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908" y="571480"/>
            <a:ext cx="457203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ВОРОН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4346" y="1857364"/>
            <a:ext cx="457203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ОЛЕНЬ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457203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ПРИНЦЕССА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572008"/>
            <a:ext cx="478634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РАЗБОЙНИЦА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1857364"/>
            <a:ext cx="178595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</a:rPr>
              <a:t>Хх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642918"/>
            <a:ext cx="178595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</a:rPr>
              <a:t>хХ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4714884"/>
            <a:ext cx="178595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</a:rPr>
              <a:t>хХх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286124"/>
            <a:ext cx="214314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</a:rPr>
              <a:t>хХхх</a:t>
            </a:r>
            <a:endParaRPr lang="ru-RU" sz="72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14678" y="1142984"/>
            <a:ext cx="3786214" cy="1357322"/>
          </a:xfrm>
          <a:prstGeom prst="straightConnector1">
            <a:avLst/>
          </a:prstGeom>
          <a:ln w="444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3714752"/>
            <a:ext cx="2286016" cy="1428760"/>
          </a:xfrm>
          <a:prstGeom prst="straightConnector1">
            <a:avLst/>
          </a:prstGeom>
          <a:ln w="444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71802" y="1357298"/>
            <a:ext cx="3857652" cy="1143008"/>
          </a:xfrm>
          <a:prstGeom prst="straightConnector1">
            <a:avLst/>
          </a:prstGeom>
          <a:ln w="444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072066" y="4000504"/>
            <a:ext cx="1643074" cy="1071570"/>
          </a:xfrm>
          <a:prstGeom prst="straightConnector1">
            <a:avLst/>
          </a:prstGeom>
          <a:ln w="444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428596" y="2000240"/>
            <a:ext cx="1214446" cy="2071702"/>
          </a:xfrm>
          <a:prstGeom prst="sun">
            <a:avLst>
              <a:gd name="adj" fmla="val 46875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972 C 0.0099 -0.01319 0.0191 -0.02754 0.02535 -0.03727 C 0.02726 -0.04583 0.02934 -0.04444 0.03369 -0.05115 C 0.03629 -0.05995 0.03334 -0.05208 0.03924 -0.06041 C 0.04132 -0.06342 0.04497 -0.06967 0.04497 -0.06944 C 0.04705 -0.07847 0.05261 -0.08865 0.05764 -0.09583 C 0.05851 -0.09884 0.06546 -0.11435 0.06754 -0.11736 C 0.0698 -0.12106 0.07379 -0.12315 0.07587 -0.12662 C 0.07934 -0.13287 0.0816 -0.13611 0.08716 -0.14051 C 0.09219 -0.1493 0.09983 -0.15324 0.10799 -0.1574 C 0.1283 -0.15625 0.13039 -0.15949 0.14323 -0.15301 C 0.14601 -0.15162 0.14879 -0.14953 0.15157 -0.14815 C 0.15434 -0.14699 0.16007 -0.14514 0.16007 -0.1449 C 0.1665 -0.13796 0.17188 -0.13078 0.17813 -0.12361 C 0.18421 -0.10787 0.17744 -0.12268 0.18542 -0.11134 C 0.1875 -0.10856 0.19098 -0.10185 0.19098 -0.10185 C 0.19219 -0.09213 0.19323 -0.08518 0.19636 -0.07592 C 0.20504 0.00787 0.20053 0.09445 0.20209 0.17847 C 0.20278 0.20625 0.20955 0.23426 0.21337 0.26158 C 0.21615 0.2801 0.2165 0.29398 0.22032 0.31088 C 0.22205 0.32593 0.22518 0.34144 0.23299 0.35394 C 0.23698 0.3757 0.26441 0.38611 0.28212 0.39097 C 0.30469 0.40394 0.33178 0.39468 0.35643 0.39422 C 0.36441 0.3919 0.37431 0.38982 0.38195 0.38635 C 0.39046 0.38218 0.39931 0.375 0.40712 0.36945 C 0.41112 0.36644 0.41546 0.36389 0.4198 0.36181 C 0.4224 0.36042 0.42813 0.35857 0.42813 0.3588 C 0.43664 0.35209 0.44011 0.34398 0.44636 0.33542 C 0.44827 0.3294 0.45174 0.32523 0.45469 0.31991 C 0.45851 0.3 0.45296 0.32246 0.46042 0.30787 C 0.46146 0.30602 0.46094 0.30371 0.46181 0.30162 C 0.46494 0.29283 0.46945 0.28403 0.47292 0.27547 C 0.4783 0.26204 0.48039 0.24769 0.48421 0.2338 C 0.49098 0.21042 0.4974 0.1875 0.49983 0.16297 C 0.5007 0.14746 0.5 0.14028 0.50382 0.12755 C 0.50764 0.09977 0.50591 0.11297 0.50816 0.0875 C 0.51181 -0.02801 0.49289 -0.14745 0.52639 -0.25764 C 0.52171 -0.26551 0.52622 -0.26551 0.52934 -0.27453 C 0.53316 -0.28703 0.54046 -0.29467 0.54896 -0.30393 C 0.5533 -0.30879 0.55955 -0.3162 0.5658 -0.31759 C 0.56962 -0.31875 0.57396 -0.31875 0.57848 -0.31921 C 0.59132 -0.32407 0.6415 -0.31666 0.64723 -0.31643 C 0.66025 -0.31342 0.65174 -0.31643 0.66945 -0.30393 C 0.68386 -0.29398 0.70122 -0.2875 0.71164 -0.27153 C 0.71563 -0.26551 0.71875 -0.25903 0.72292 -0.25301 C 0.73073 -0.24143 0.72327 -0.25648 0.73125 -0.24213 C 0.7375 -0.23125 0.73785 -0.22569 0.74671 -0.2162 C 0.74844 -0.20602 0.75018 -0.20231 0.75521 -0.19305 C 0.7573 -0.18541 0.76042 -0.17847 0.76372 -0.17129 C 0.76667 -0.15555 0.76823 -0.13981 0.775 -0.125 C 0.77726 -0.11435 0.77622 -0.10208 0.78195 -0.09282 C 0.78698 -0.02754 0.76928 0.04306 0.78889 0.1044 C 0.79046 0.11713 0.79219 0.12662 0.79723 0.1382 C 0.79896 0.15047 0.80209 0.1588 0.80851 0.16898 C 0.81129 0.18148 0.80747 0.17014 0.81424 0.17847 C 0.81737 0.18218 0.82257 0.19051 0.82257 0.19074 C 0.8257 0.2007 0.82153 0.19097 0.82813 0.19699 C 0.83073 0.19908 0.83264 0.20232 0.83507 0.20463 C 0.8441 0.21297 0.85278 0.22176 0.86459 0.22454 C 0.87327 0.23079 0.87934 0.23264 0.88994 0.2338 C 0.90348 0.23681 0.91702 0.23773 0.93073 0.24005 C 0.94375 0.24491 0.95816 0.24028 0.97153 0.23843 C 0.97553 0.23773 0.98004 0.23866 0.98386 0.23681 C 0.98525 0.23611 0.98212 0.23496 0.98125 0.2338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ТА\Наглядные пособия\времена года картинки\фото природа зима\fd0cb4aa22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285992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ЗАМОК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7686" y="1142984"/>
            <a:ext cx="642942" cy="642942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72" y="1142984"/>
            <a:ext cx="642942" cy="642942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2857496"/>
            <a:ext cx="642942" cy="642942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00760" y="1142984"/>
            <a:ext cx="642942" cy="642942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43636" y="4714884"/>
            <a:ext cx="642942" cy="642942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72198" y="2857496"/>
            <a:ext cx="642942" cy="642942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48" y="4714884"/>
            <a:ext cx="642942" cy="642942"/>
          </a:xfrm>
          <a:prstGeom prst="ellipse">
            <a:avLst/>
          </a:prstGeom>
          <a:solidFill>
            <a:srgbClr val="00B050"/>
          </a:solidFill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01024" y="4714884"/>
            <a:ext cx="642942" cy="642942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14942" y="1142984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14942" y="2857496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8016" y="1142984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78592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14942" y="4714884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2857496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29586" y="2928934"/>
            <a:ext cx="642942" cy="642942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00892" y="4714884"/>
            <a:ext cx="642942" cy="642942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5500695" y="2357430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572132" y="4357694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86644" y="642918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287178" y="1499376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358616" y="3213888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358616" y="5142714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286000"/>
            <a:ext cx="3786187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tx1"/>
                </a:solidFill>
              </a:rPr>
              <a:t>ЗАМОК</a:t>
            </a:r>
          </a:p>
        </p:txBody>
      </p:sp>
      <p:sp>
        <p:nvSpPr>
          <p:cNvPr id="5" name="Овал 4"/>
          <p:cNvSpPr/>
          <p:nvPr/>
        </p:nvSpPr>
        <p:spPr>
          <a:xfrm>
            <a:off x="4357688" y="1143000"/>
            <a:ext cx="642937" cy="642938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50" y="1143000"/>
            <a:ext cx="642938" cy="642938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50" y="2857500"/>
            <a:ext cx="642938" cy="642938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00750" y="1143000"/>
            <a:ext cx="642938" cy="642938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43625" y="4714875"/>
            <a:ext cx="642938" cy="642938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72188" y="2857500"/>
            <a:ext cx="642937" cy="642938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0" y="4714875"/>
            <a:ext cx="642938" cy="642938"/>
          </a:xfrm>
          <a:prstGeom prst="ellipse">
            <a:avLst/>
          </a:prstGeom>
          <a:solidFill>
            <a:srgbClr val="00B050"/>
          </a:solidFill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01000" y="4714875"/>
            <a:ext cx="642938" cy="642938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14938" y="1143000"/>
            <a:ext cx="642937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14938" y="2857500"/>
            <a:ext cx="642937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8000" y="1143000"/>
            <a:ext cx="642938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5" y="1785938"/>
            <a:ext cx="3786188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Овал 20"/>
          <p:cNvSpPr/>
          <p:nvPr/>
        </p:nvSpPr>
        <p:spPr>
          <a:xfrm>
            <a:off x="5214938" y="4714875"/>
            <a:ext cx="642937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38" y="2857500"/>
            <a:ext cx="642937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58125" y="2857500"/>
            <a:ext cx="642938" cy="642938"/>
          </a:xfrm>
          <a:prstGeom prst="ellipse">
            <a:avLst/>
          </a:prstGeom>
          <a:solidFill>
            <a:srgbClr val="000099"/>
          </a:solidFill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00875" y="4714875"/>
            <a:ext cx="642938" cy="642938"/>
          </a:xfrm>
          <a:prstGeom prst="ellipse">
            <a:avLst/>
          </a:prstGeom>
          <a:solidFill>
            <a:srgbClr val="C000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5500688" y="2357437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572126" y="4357687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86626" y="642937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287169" y="1499394"/>
            <a:ext cx="128587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358606" y="3213894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358606" y="5142707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14290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500034" y="500042"/>
            <a:ext cx="1000132" cy="100013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6286512" y="2000240"/>
            <a:ext cx="1000132" cy="100013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Н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2571736" y="3643314"/>
            <a:ext cx="1000132" cy="1071570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Ч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500034" y="4000504"/>
            <a:ext cx="1071570" cy="1071570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85720" y="2357430"/>
            <a:ext cx="1000132" cy="100013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4857752" y="3786190"/>
            <a:ext cx="1000132" cy="1071570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786578" y="428604"/>
            <a:ext cx="1071570" cy="928694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715140" y="3786190"/>
            <a:ext cx="1071570" cy="928694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1285852" y="785794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Солнце 18"/>
          <p:cNvSpPr/>
          <p:nvPr/>
        </p:nvSpPr>
        <p:spPr>
          <a:xfrm>
            <a:off x="7072330" y="2285992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2714612" y="4643446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" name="Солнце 20"/>
          <p:cNvSpPr/>
          <p:nvPr/>
        </p:nvSpPr>
        <p:spPr>
          <a:xfrm>
            <a:off x="500034" y="5072074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5000628" y="4786322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5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" name="Солнце 22"/>
          <p:cNvSpPr/>
          <p:nvPr/>
        </p:nvSpPr>
        <p:spPr>
          <a:xfrm>
            <a:off x="1071538" y="2428868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6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Солнце 23"/>
          <p:cNvSpPr/>
          <p:nvPr/>
        </p:nvSpPr>
        <p:spPr>
          <a:xfrm>
            <a:off x="7643834" y="4000504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7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7786710" y="500042"/>
            <a:ext cx="857256" cy="857256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8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14313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500063" y="500063"/>
            <a:ext cx="1000125" cy="1000125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7" name="Куб 6"/>
          <p:cNvSpPr/>
          <p:nvPr/>
        </p:nvSpPr>
        <p:spPr>
          <a:xfrm>
            <a:off x="6286500" y="1928813"/>
            <a:ext cx="1071563" cy="107156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8" name="Куб 7"/>
          <p:cNvSpPr/>
          <p:nvPr/>
        </p:nvSpPr>
        <p:spPr>
          <a:xfrm>
            <a:off x="2571750" y="3643313"/>
            <a:ext cx="1071563" cy="107156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9" name="Куб 8"/>
          <p:cNvSpPr/>
          <p:nvPr/>
        </p:nvSpPr>
        <p:spPr>
          <a:xfrm>
            <a:off x="500063" y="4000500"/>
            <a:ext cx="1071562" cy="1071563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" name="Куб 9"/>
          <p:cNvSpPr/>
          <p:nvPr/>
        </p:nvSpPr>
        <p:spPr>
          <a:xfrm>
            <a:off x="285750" y="2286000"/>
            <a:ext cx="1071563" cy="1071563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1" name="Куб 10"/>
          <p:cNvSpPr/>
          <p:nvPr/>
        </p:nvSpPr>
        <p:spPr>
          <a:xfrm>
            <a:off x="4857750" y="3786188"/>
            <a:ext cx="1000125" cy="107156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Куб 11"/>
          <p:cNvSpPr/>
          <p:nvPr/>
        </p:nvSpPr>
        <p:spPr>
          <a:xfrm>
            <a:off x="6786563" y="285750"/>
            <a:ext cx="1143000" cy="1071563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13" name="Куб 12"/>
          <p:cNvSpPr/>
          <p:nvPr/>
        </p:nvSpPr>
        <p:spPr>
          <a:xfrm>
            <a:off x="6715125" y="3714750"/>
            <a:ext cx="1071563" cy="1000125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4254 0.67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7969 0.1641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1702 0.21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0521 0.4608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2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3073 0.195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9514 0.408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156 0.2057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1823 0.7034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1000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smtClean="0">
                <a:solidFill>
                  <a:srgbClr val="000099"/>
                </a:solidFill>
              </a:rPr>
              <a:t>«</a:t>
            </a:r>
            <a:r>
              <a:rPr lang="ru-RU" sz="6000" b="1" smtClean="0">
                <a:solidFill>
                  <a:srgbClr val="000099"/>
                </a:solidFill>
              </a:rPr>
              <a:t>Сн </a:t>
            </a:r>
            <a:r>
              <a:rPr lang="ru-RU" sz="5400" b="1" smtClean="0">
                <a:solidFill>
                  <a:srgbClr val="000099"/>
                </a:solidFill>
              </a:rPr>
              <a:t>.</a:t>
            </a:r>
            <a:r>
              <a:rPr lang="ru-RU" sz="6000" b="1" smtClean="0">
                <a:solidFill>
                  <a:srgbClr val="000099"/>
                </a:solidFill>
              </a:rPr>
              <a:t> жн </a:t>
            </a:r>
            <a:r>
              <a:rPr lang="ru-RU" sz="5400" b="1" smtClean="0">
                <a:solidFill>
                  <a:srgbClr val="000099"/>
                </a:solidFill>
              </a:rPr>
              <a:t>. .    </a:t>
            </a:r>
            <a:r>
              <a:rPr lang="ru-RU" sz="6000" b="1" smtClean="0">
                <a:solidFill>
                  <a:srgbClr val="000099"/>
                </a:solidFill>
              </a:rPr>
              <a:t>к </a:t>
            </a:r>
            <a:r>
              <a:rPr lang="ru-RU" sz="5400" b="1" smtClean="0">
                <a:solidFill>
                  <a:srgbClr val="000099"/>
                </a:solidFill>
              </a:rPr>
              <a:t>.</a:t>
            </a:r>
            <a:r>
              <a:rPr lang="ru-RU" sz="6000" b="1" smtClean="0">
                <a:solidFill>
                  <a:srgbClr val="000099"/>
                </a:solidFill>
              </a:rPr>
              <a:t> р </a:t>
            </a:r>
            <a:r>
              <a:rPr lang="ru-RU" sz="5400" b="1" smtClean="0">
                <a:solidFill>
                  <a:srgbClr val="000099"/>
                </a:solidFill>
              </a:rPr>
              <a:t>.</a:t>
            </a:r>
            <a:r>
              <a:rPr lang="ru-RU" sz="6000" b="1" smtClean="0">
                <a:solidFill>
                  <a:srgbClr val="000099"/>
                </a:solidFill>
              </a:rPr>
              <a:t> л </a:t>
            </a:r>
            <a:r>
              <a:rPr lang="ru-RU" sz="5400" b="1" smtClean="0">
                <a:solidFill>
                  <a:srgbClr val="000099"/>
                </a:solidFill>
              </a:rPr>
              <a:t>.</a:t>
            </a:r>
            <a:r>
              <a:rPr lang="ru-RU" sz="6000" b="1" smtClean="0">
                <a:solidFill>
                  <a:srgbClr val="000099"/>
                </a:solidFill>
              </a:rPr>
              <a:t> в </a:t>
            </a:r>
            <a:r>
              <a:rPr lang="ru-RU" sz="5400" b="1" smtClean="0">
                <a:solidFill>
                  <a:srgbClr val="000099"/>
                </a:solidFill>
              </a:rPr>
              <a:t>.</a:t>
            </a:r>
            <a:r>
              <a:rPr lang="ru-RU" sz="6000" b="1" smtClean="0">
                <a:solidFill>
                  <a:srgbClr val="000099"/>
                </a:solidFill>
              </a:rPr>
              <a:t> </a:t>
            </a:r>
            <a:r>
              <a:rPr lang="ru-RU" sz="6000" smtClean="0">
                <a:solidFill>
                  <a:srgbClr val="000099"/>
                </a:solidFill>
              </a:rPr>
              <a:t>»</a:t>
            </a:r>
            <a:r>
              <a:rPr lang="ru-RU" sz="60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63" y="428625"/>
            <a:ext cx="642937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428625"/>
            <a:ext cx="642937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428625"/>
            <a:ext cx="642938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428625"/>
            <a:ext cx="642938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38" y="428625"/>
            <a:ext cx="642937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25" y="428625"/>
            <a:ext cx="642938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3813" y="428625"/>
            <a:ext cx="642937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а</a:t>
            </a:r>
          </a:p>
        </p:txBody>
      </p:sp>
      <p:pic>
        <p:nvPicPr>
          <p:cNvPr id="2050" name="Picture 2" descr="D:\РАБОТА\Наглядные пособия\времена года картинки\фото природа зима\24933020_Winter_Queen_by_arventu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428750"/>
            <a:ext cx="3357562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642918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/>
          <p:cNvSpPr/>
          <p:nvPr/>
        </p:nvSpPr>
        <p:spPr>
          <a:xfrm>
            <a:off x="3357554" y="2285992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429256" y="1071546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357686" y="3500438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714612" y="3429000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929058" y="1142984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214942" y="3071810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643438" y="2071678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643306" y="4286256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2857488" y="1142984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6000760" y="2143116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5429256" y="4143380"/>
            <a:ext cx="428628" cy="642942"/>
          </a:xfrm>
          <a:prstGeom prst="sun">
            <a:avLst>
              <a:gd name="adj" fmla="val 46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276 0.13194 L 0.05382 1.48148E-6 L 0.08142 0.13194 L 0.10902 1.48148E-6 L 0.13489 0.13194 L 0.16267 1.48148E-6 L 0.18888 0.13194 L 0.21649 1.48148E-6 L 0.24409 0.13194 L 0.27031 1.48148E-6 L 0.29809 0.13194 L 0.32395 1.48148E-6 L 0.35156 0.13194 L 0.37916 1.48148E-6 L 0.40538 0.13194 L 0.43316 1.48148E-6 " pathEditMode="relative" rAng="0" ptsTypes="FFFFFFFFFFFFFFFFF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0.00104 0.00532 0.00069 0.01111 0.0026 0.01597 C 0.00451 0.0206 0.01093 0.02708 0.01093 0.02708 C 0.01632 0.04189 0.02951 0.05625 0.04062 0.06342 C 0.04791 0.07708 0.04479 0.0706 0.05017 0.08264 C 0.05243 0.09699 0.05868 0.10856 0.06215 0.12222 C 0.06423 0.13078 0.06423 0.13912 0.06684 0.14768 C 0.06875 0.16296 0.06875 0.17963 0.07395 0.19375 C 0.07673 0.21157 0.08177 0.23449 0.06684 0.2412 C 0.0625 0.23912 0.05764 0.23842 0.05382 0.23495 C 0.03715 0.21944 0.02621 0.19352 0.01562 0.17152 C 0.00017 0.14004 0.01736 0.17824 0.0059 0.15069 C 0.00399 0.14629 0.00139 0.13657 0.00139 0.13657 C 0.00208 0.12639 0.00156 0.11597 0.00364 0.10625 C 0.00503 0.10046 0.02031 0.07801 0.02395 0.07291 C 0.03385 0.05879 0.03975 0.05625 0.0526 0.0493 C 0.08593 0.03102 0.10312 0.01759 0.14062 0.01435 C 0.17066 0.01597 0.16909 0.0125 0.18941 0.02847 C 0.19375 0.03796 0.19843 0.04814 0.20121 0.05879 C 0.20399 0.06805 0.2085 0.08727 0.2085 0.08727 C 0.21007 0.10439 0.21545 0.11921 0.21684 0.13657 C 0.21823 0.15509 0.22048 0.19213 0.22048 0.19213 C 0.21927 0.21481 0.21805 0.23773 0.21684 0.26041 C 0.2158 0.27592 0.21198 0.27939 0.20486 0.29676 C 0.19531 0.32014 0.17743 0.36689 0.15729 0.37152 C 0.14809 0.37615 0.14045 0.37222 0.13229 0.36504 C 0.12534 0.35231 0.12239 0.33657 0.11545 0.32384 C 0.1118 0.2831 0.11406 0.29814 0.11093 0.27777 C 0.11093 0.27615 0.10104 0.19699 0.11805 0.18564 C 0.1283 0.16828 0.14062 0.15115 0.15468 0.13958 C 0.16024 0.13495 0.1677 0.13449 0.17395 0.13171 C 0.1835 0.13379 0.19375 0.1331 0.2026 0.13819 C 0.20711 0.14097 0.21215 0.15393 0.21215 0.15393 C 0.21336 0.1581 0.21423 0.1625 0.21562 0.16666 C 0.21736 0.17152 0.21996 0.17592 0.22152 0.18102 C 0.22673 0.1993 0.22378 0.20023 0.22743 0.21898 C 0.23177 0.23981 0.23767 0.25949 0.24045 0.28102 C 0.23854 0.30324 0.23923 0.32615 0.23472 0.34768 C 0.23264 0.35717 0.22569 0.36365 0.22152 0.37152 C 0.20989 0.39259 0.21909 0.38125 0.20972 0.39514 C 0.20139 0.4074 0.19149 0.41203 0.18229 0.42222 C 0.17656 0.4287 0.17274 0.43495 0.16684 0.4412 C 0.14444 0.50069 0.10573 0.48449 0.0585 0.48564 C 0.0342 0.4875 0.0059 0.48611 -0.01771 0.49676 C -0.02674 0.50509 -0.03664 0.51018 -0.0474 0.51273 C -0.05834 0.52106 -0.06945 0.52477 -0.08212 0.52708 C -0.08403 0.52801 -0.08594 0.52916 -0.08802 0.53009 C -0.09358 0.5324 -0.09914 0.53402 -0.10469 0.53657 C -0.11511 0.54143 -0.1224 0.55115 -0.13091 0.56041 C -0.13143 0.56273 -0.13455 0.57129 -0.13455 0.57453 C -0.13455 0.59699 -0.12778 0.59791 -0.11407 0.60324 C -0.06841 0.59977 0.03107 0.61597 0.05017 0.52847 C 0.04895 0.51412 0.04913 0.49953 0.04652 0.48564 C 0.04392 0.47199 0.03385 0.4662 0.02517 0.4618 C 0.01232 0.45532 -0.00052 0.44652 -0.01407 0.44444 C -0.03021 0.43935 -0.04601 0.43634 -0.06181 0.43009 C -0.09358 0.43055 -0.12535 0.43032 -0.15712 0.43171 C -0.17049 0.4324 -0.18386 0.44352 -0.1974 0.44606 C -0.20816 0.45208 -0.21632 0.46412 -0.22726 0.46666 C -0.2342 0.47592 -0.23993 0.47824 -0.24861 0.48402 C -0.25799 0.49027 -0.2658 0.4956 -0.27605 0.49838 C -0.29289 0.50995 -0.31216 0.50972 -0.33073 0.51111 C -0.34705 0.51967 -0.33004 0.5118 -0.3665 0.51597 C -0.37674 0.51713 -0.38542 0.52615 -0.39532 0.52708 C -0.4125 0.5287 -0.40469 0.52777 -0.4191 0.53009 C -0.43403 0.53541 -0.44098 0.53842 -0.45816 0.53958 C -0.46563 0.54282 -0.47223 0.54467 -0.47952 0.5493 C -0.48525 0.55301 -0.48924 0.55972 -0.49393 0.56504 C -0.49723 0.56875 -0.50018 0.57268 -0.50348 0.57615 C -0.50608 0.57893 -0.51181 0.58402 -0.51181 0.58402 C -0.51476 0.59097 -0.51927 0.59722 -0.52118 0.60486 C -0.52518 0.62106 -0.52032 0.61412 -0.52848 0.62222 C -0.52952 0.62754 -0.5323 0.64583 -0.53559 0.65393 C -0.53976 0.66412 -0.54653 0.66875 -0.55348 0.67453 C -0.56077 0.68055 -0.55591 0.67777 -0.56181 0.68564 C -0.5658 0.69097 -0.57396 0.6949 -0.57848 0.69838 C -0.58334 0.70879 -0.57743 0.69814 -0.58559 0.70625 C -0.58733 0.7081 -0.58837 0.71134 -0.59028 0.71273 C -0.59202 0.71412 -0.59427 0.71365 -0.59618 0.71435 C -0.60105 0.71597 -0.60035 0.71666 -0.60573 0.7206 C -0.60886 0.72291 -0.61233 0.72453 -0.61528 0.72708 C -0.6165 0.72801 -0.61893 0.73009 -0.61893 0.73009 " pathEditMode="relative" ptsTypes="fffffffffffffffffffffffffffffffffffffffffffffffffffffffffffffffffffffffffffffffff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-0.01632 -0.00764 -0.01753 -0.02523 -0.02257 -0.04306 C -0.02812 -0.06227 -0.03646 -0.08009 -0.04045 -0.10023 C -0.04028 -0.11852 -0.04253 -0.1375 -0.03924 -0.15579 C -0.03785 -0.16435 -0.02587 -0.18403 -0.01788 -0.1875 C -0.00816 -0.18588 0.00174 -0.18681 0.01076 -0.18287 C 0.01615 -0.18009 0.02066 -0.15741 0.02274 -0.15093 C 0.02448 -0.13797 0.02604 -0.12986 0.02865 -0.11759 C 0.03108 -0.0882 0.03177 -0.08797 0.02865 -0.04306 C 0.02708 -0.02084 0.00399 0.00486 -0.0118 0.00764 C -0.02691 0.01759 -0.04149 0.01782 -0.05712 0.02523 C -0.16371 0.01828 -0.12239 0.02407 -0.18333 0.00764 C -0.18489 0.00625 -0.18646 0.00463 -0.18802 0.00301 C -0.18924 0.00185 -0.19149 0.00185 -0.19167 4.81481E-6 C -0.1941 -0.01713 -0.19288 -0.01551 -0.18559 -0.01783 C -0.17309 0.00764 -0.1743 0.03426 -0.16424 0.06018 C -0.16458 0.07245 -0.16441 0.08472 -0.16545 0.09676 C -0.16597 0.10301 -0.17257 0.11018 -0.175 0.11412 C -0.1809 0.12338 -0.18489 0.13495 -0.19271 0.14282 C -0.20538 0.15509 -0.22448 0.15625 -0.23941 0.15856 C -0.27083 0.15509 -0.30729 0.15625 -0.32604 0.11574 C -0.32569 0.11203 -0.32743 0.10671 -0.32517 0.1044 C -0.31805 0.09861 -0.31441 0.11366 -0.31302 0.11736 C -0.30868 0.14004 -0.30746 0.15694 -0.31059 0.18217 C -0.31163 0.18912 -0.31614 0.19421 -0.31892 0.2 C -0.32309 0.20879 -0.32674 0.21852 -0.33437 0.22222 C -0.34792 0.21944 -0.36163 0.21828 -0.375 0.21389 C -0.38333 0.21157 -0.38976 0.19282 -0.39288 0.18403 C -0.40226 0.15625 -0.41076 0.12893 -0.41788 0.09977 C -0.4191 0.07731 -0.42031 0.04977 -0.42517 0.02847 C -0.42569 0.01875 -0.42604 0.00926 -0.42864 4.81481E-6 C -0.42691 -0.0419 -0.43003 -0.06158 -0.41788 -0.09375 C -0.41736 -0.09746 -0.41753 -0.10139 -0.41667 -0.10486 C -0.4151 -0.11042 -0.41059 -0.12084 -0.41059 -0.12084 C -0.41163 -0.15255 -0.40434 -0.16227 -0.42378 -0.16667 C -0.46024 -0.16551 -0.46944 -0.1669 -0.49896 -0.1463 C -0.51059 -0.13797 -0.50885 -0.1375 -0.51892 -0.12384 C -0.52049 -0.12199 -0.52378 -0.11759 -0.52378 -0.11759 C -0.52569 -0.11181 -0.52778 -0.10602 -0.52969 -0.10023 C -0.54878 -0.04306 -0.47917 -0.03634 -0.46076 -0.02871 C -0.4566 -0.02709 -0.45295 -0.02547 -0.44896 -0.02408 C -0.42292 -0.02547 -0.39687 -0.02361 -0.37153 -0.02871 C -0.3533 -0.03241 -0.31771 -0.04306 -0.31771 -0.04306 C -0.31476 -0.04491 -0.28559 -0.05695 -0.27726 -0.06852 C -0.27274 -0.07477 -0.26545 -0.08912 -0.26545 -0.08912 C -0.26736 -0.11621 -0.26562 -0.14398 -0.27135 -0.16991 C -0.27674 -0.19468 -0.28073 -0.22222 -0.28802 -0.2463 C -0.2901 -0.25324 -0.29358 -0.25834 -0.29514 -0.26551 C -0.29809 -0.29398 -0.30104 -0.32778 -0.2868 -0.35093 C -0.28663 -0.35347 -0.28663 -0.35648 -0.28559 -0.3588 C -0.28368 -0.36366 -0.27847 -0.37153 -0.27847 -0.37153 C -0.27656 -0.37894 -0.27535 -0.38472 -0.27014 -0.38889 C -0.26441 -0.4044 -0.25799 -0.41875 -0.25104 -0.43334 C -0.24913 -0.43704 -0.2467 -0.44028 -0.24514 -0.44445 C -0.24219 -0.45255 -0.23906 -0.46297 -0.23229 -0.46667 C -0.22639 -0.46991 -0.21823 -0.46829 -0.21302 -0.46829 " pathEditMode="relative" ptsTypes="fffffffffffffffffffffffffffffffffffffffffffffffffffffff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-0.21181 L 0.10243 -0.12176 L 0.20764 -0.11991 L 0.12622 -0.0294 L 0.23212 -0.02477 L 0.15 0.06273 L 0.2559 0.06782 L 0.17396 0.15578 L 0.27986 0.16088 L 0.19844 0.25092 L 0.30347 0.25324 L 0.22222 0.34351 L 0.32726 0.34537 L 0.24583 0.43564 L 0.35174 0.44051 L 0.26979 0.52824 L 0.37552 0.53356 " pathEditMode="relative" rAng="4267136" ptsTypes="FFFFFFFFFFFFFFFFF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625 -0.00834 -0.01407 -0.00973 -0.02257 -0.01274 C -0.04219 -0.01945 -0.06459 -0.01945 -0.08455 -0.02061 C -0.08941 -0.01922 -0.09445 -0.01852 -0.09879 -0.01575 C -0.10486 -0.01181 -0.10921 -0.00556 -0.11546 -0.00163 C -0.12448 0.01087 -0.12986 0.02731 -0.13212 0.04444 C -0.13177 0.0493 -0.13195 0.05416 -0.13091 0.05879 C -0.12778 0.07222 -0.10799 0.08518 -0.09879 0.08726 C -0.08611 0.09398 -0.07361 0.09675 -0.06059 0.10162 C -0.03559 0.09814 -0.01198 0.10532 0.00711 0.08564 C 0.00798 0.07824 0.01007 0.07083 0.00954 0.06342 C 0.0059 0.01574 -0.0349 0.01087 -0.06302 0.00787 C -0.0941 0.01018 -0.10747 0.00208 -0.12379 0.03333 C -0.12014 0.05717 -0.08351 0.07152 -0.06789 0.07777 C -0.06355 0.07962 -0.05921 0.08194 -0.05469 0.08263 C -0.04358 0.08449 -0.03247 0.08472 -0.02136 0.08564 C 0.00243 0.08356 0.02639 0.0831 0.05 0.07939 C 0.06284 0.07731 0.07691 0.04699 0.08454 0.03333 C 0.08802 0.0155 0.09305 -0.00301 0.1 -0.01899 C 0.0993 -0.04491 0.10069 -0.07107 0.09774 -0.09676 C 0.09461 -0.12477 0.08975 -0.11737 0.08211 -0.13334 C 0.0802 -0.13727 0.07986 -0.14283 0.07743 -0.14607 C 0.07534 -0.14885 0.07187 -0.14908 0.06909 -0.1507 C 0.05156 -0.16181 0.04184 -0.1676 0.02274 -0.16991 C 0.00312 -0.16667 -0.00921 -0.1588 -0.02726 -0.15394 C -0.03264 -0.14908 -0.03768 -0.14676 -0.04289 -0.14121 C -0.04497 -0.12894 -0.04809 -0.11783 -0.04393 -0.10463 C -0.04271 -0.1007 -0.03837 -0.10047 -0.03559 -0.09838 C -0.00261 -0.09885 0.03038 -0.097 0.06319 -0.1 C 0.07152 -0.1007 0.07899 -0.10649 0.08698 -0.1095 C 0.1092 -0.1176 0.12656 -0.12871 0.14409 -0.14908 C 0.15451 -0.16112 0.15711 -0.17431 0.17031 -0.18102 C 0.17552 -0.23473 0.17413 -0.24838 0.16909 -0.32385 C 0.16875 -0.3294 0.16302 -0.34491 0.15954 -0.34908 C 0.15746 -0.35163 0.15243 -0.35556 0.15243 -0.35556 C 0.13767 -0.35394 0.12257 -0.35556 0.10833 -0.3507 C 0.10295 -0.34885 0.09531 -0.33658 0.09531 -0.33658 C 0.09444 -0.3338 0.09461 -0.33033 0.09288 -0.32848 C 0.09097 -0.32663 0.08645 -0.32987 0.08576 -0.32686 C 0.08402 -0.31991 0.08663 -0.31204 0.08698 -0.30463 C 0.10347 -0.3095 0.11736 -0.31783 0.13333 -0.32385 C 0.14149 -0.32686 0.15017 -0.32755 0.15833 -0.3301 C 0.18142 -0.3375 0.2151 -0.35556 0.23333 -0.36667 C 0.24357 -0.37292 0.26458 -0.38473 0.275 -0.39352 C 0.28437 -0.40163 0.30243 -0.41899 0.30243 -0.41899 C 0.30659 -0.42732 0.3085 -0.43704 0.31198 -0.4463 C 0.31007 -0.48033 0.31389 -0.50602 0.30243 -0.53334 C 0.30104 -0.54468 0.2967 -0.55672 0.29045 -0.56505 C 0.28958 -0.56621 0.28802 -0.56598 0.28698 -0.56667 C 0.27777 -0.57269 0.271 -0.5801 0.26076 -0.58241 C 0.25104 -0.58913 0.23958 -0.58774 0.22986 -0.59352 C 0.21996 -0.59931 0.22448 -0.59746 0.21666 -0.6 C 0.20816 -0.60579 0.19861 -0.60533 0.18941 -0.60788 C 0.17639 -0.61829 0.18177 -0.61551 0.17378 -0.61899 C 0.16823 -0.62408 0.16007 -0.62709 0.15364 -0.6301 C 0.15277 -0.63172 0.15121 -0.63496 0.15121 -0.63496 " pathEditMode="relative" ptsTypes="fffffffffffffffffffffffffffffffffffffffffffffffffffffff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-0.00052 0.01482 0.00365 0.03195 -0.00243 0.04445 C -0.01371 0.06759 -0.03333 0.08195 -0.05243 0.09051 C -0.05625 0.0956 -0.06093 0.09931 -0.06423 0.10486 C -0.06597 0.10787 -0.06909 0.11435 -0.06909 0.11435 C -0.0731 0.13866 -0.06666 0.1794 -0.05243 0.19838 C -0.08403 0.20718 -0.1316 0.1669 -0.14757 0.20787 C -0.14723 0.21852 -0.14757 0.22917 -0.14636 0.23959 C -0.14358 0.26482 -0.11928 0.27662 -0.10347 0.28102 C -0.09444 0.28704 -0.08593 0.29005 -0.07621 0.29375 C -0.05746 0.30926 -0.06388 0.27292 -0.06788 0.25718 C -0.06909 0.25255 -0.07361 0.25093 -0.07621 0.24769 C -0.07916 0.24422 -0.08126 0.23935 -0.08455 0.23658 C -0.08803 0.2338 -0.09254 0.23357 -0.09636 0.23172 C -0.1052 0.22709 -0.1132 0.22037 -0.12257 0.21736 C -0.1323 0.21412 -0.14254 0.21435 -0.15244 0.21273 C -0.17153 0.21551 -0.1731 0.20972 -0.18091 0.22547 C -0.1816 0.23079 -0.18351 0.23588 -0.18334 0.24121 C -0.18056 0.30093 -0.1382 0.32315 -0.09878 0.32709 C -0.06527 0.33889 -0.0177 0.35695 0.00834 0.3206 C 0.00712 0.30949 0.00799 0.29769 0.00487 0.28727 C 0.0033 0.28195 -0.01579 0.27662 -0.01666 0.27616 C -0.03697 0.26759 -0.04879 0.26181 -0.06909 0.2588 C -0.08784 0.26019 -0.09531 0.25347 -0.09878 0.27616 C -0.09687 0.30695 -0.09705 0.33797 -0.09288 0.36829 C -0.09131 0.37963 -0.08593 0.38959 -0.08211 0.4 C -0.05416 0.4757 -0.01145 0.49167 0.04757 0.50162 C 0.06789 0.50047 0.0882 0.50139 0.10834 0.49838 C 0.11216 0.49792 0.11129 0.48542 0.10712 0.47454 C 0.10487 0.46852 0.08994 0.46528 0.08924 0.46505 C 0.07414 0.46551 0.05903 0.46528 0.0441 0.46667 C 0.03577 0.46736 0.02987 0.47778 0.02257 0.48264 C 0.01841 0.49422 0.0099 0.50023 0.00591 0.51273 C -0.00173 0.53658 -0.0026 0.56389 -0.00833 0.58889 C -0.00972 0.60579 -0.01215 0.62755 -0.00833 0.64283 C -0.00746 0.6463 -0.00277 0.64167 2.77778E-7 0.64121 C 0.02796 0.64422 0.02657 0.64028 0.0441 0.65394 C 0.04566 0.65509 0.04723 0.65602 0.04879 0.65718 C 0.05122 0.65903 0.05348 0.66158 0.05591 0.66343 C 0.05851 0.66551 0.06424 0.66829 0.06424 0.66829 " pathEditMode="relative" ptsTypes="fffffffffffffffffffffffffffffffffffffff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0741E-7 C -0.01753 0.0294 -0.05676 0.025 -0.08211 0.02523 C -0.16702 0.02616 -0.25191 0.02639 -0.33681 0.02685 C -0.33525 0.04329 -0.33525 0.06018 -0.33212 0.07616 C -0.33004 0.08657 -0.31025 0.09907 -0.30347 0.10787 C -0.30868 0.11829 -0.32986 0.12801 -0.33802 0.13333 C -0.35938 0.14768 -0.37917 0.16111 -0.40226 0.16967 C -0.4099 0.17546 -0.41841 0.1794 -0.425 0.18727 C -0.42813 0.19097 -0.43108 0.19491 -0.43438 0.19838 C -0.43872 0.20278 -0.44879 0.20949 -0.44879 0.20949 C -0.44775 0.21944 -0.44809 0.22986 -0.44636 0.23958 C -0.44445 0.24884 -0.43837 0.2581 -0.43559 0.26667 C -0.42674 0.29375 -0.41702 0.32153 -0.40104 0.34282 C -0.39184 0.36852 -0.43021 0.34815 -0.43438 0.34745 C -0.44306 0.34606 -0.45191 0.34653 -0.46059 0.34606 C -0.46372 0.34491 -0.46684 0.34352 -0.47014 0.34282 C -0.4757 0.34143 -0.48681 0.33958 -0.48681 0.33958 C -0.48594 0.34282 -0.48594 0.34653 -0.48438 0.34907 C -0.48334 0.35069 -0.48125 0.34977 -0.47969 0.35069 C -0.46945 0.35671 -0.46007 0.35972 -0.44879 0.3618 C -0.43559 0.36782 -0.44636 0.36366 -0.42604 0.36667 C -0.41285 0.36852 -0.4 0.37292 -0.38681 0.37454 C -0.38525 0.37407 -0.38212 0.37292 -0.38212 0.37292 " pathEditMode="relative" ptsTypes="ffffffffffffffffffffff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0.0125 C 0.02153 0.00185 0.021 -0.01088 0.01857 -0.02246 C 0.0151 -0.03912 0.00868 -0.05926 -0.00052 -0.07153 C -0.00191 -0.07917 -0.00643 -0.09375 -0.00643 -0.09375 C -0.00573 -0.10232 -0.00591 -0.11088 -0.00417 -0.11922 C -0.00382 -0.12107 -0.00139 -0.12084 -0.00052 -0.12246 C 0.00173 -0.12639 0.00295 -0.13125 0.00538 -0.13496 C 0.00903 -0.14098 0.01528 -0.14491 0.01979 -0.14931 C 0.02465 -0.15417 0.02239 -0.15649 0.02916 -0.16042 C 0.03142 -0.16181 0.03403 -0.16158 0.03646 -0.16204 C 0.04166 -0.16783 0.04566 -0.17223 0.04948 -0.1794 C 0.04791 -0.19329 0.04861 -0.20787 0.04479 -0.22084 C 0.03802 -0.24352 0.01649 -0.25278 0.00538 -0.26991 C -0.0066 -0.28866 0.00225 -0.27848 -0.00521 -0.29375 C -0.00764 -0.29908 -0.01059 -0.30139 -0.0125 -0.30672 C -0.01389 -0.31042 -0.01493 -0.31389 -0.01597 -0.3176 C -0.01736 -0.32223 -0.01962 -0.33195 -0.01962 -0.33195 C -0.01806 -0.34723 -0.01806 -0.3632 -0.01476 -0.37801 C -0.01424 -0.38056 -0.00018 -0.39584 0.00069 -0.39699 C 0.01371 -0.41297 0.02916 -0.42778 0.04705 -0.43195 C 0.06753 -0.4426 0.08732 -0.45487 0.10538 -0.47153 C 0.11319 -0.47871 0.12066 -0.48635 0.12812 -0.49375 C 0.14357 -0.5088 0.13455 -0.50417 0.14357 -0.50811 C 0.15833 -0.52246 0.15156 -0.51829 0.1625 -0.52408 C 0.16423 -0.53334 0.16614 -0.54167 0.16736 -0.55093 C 0.16771 -0.55949 0.16666 -0.56829 0.16857 -0.57639 C 0.17118 -0.5875 0.18264 -0.58843 0.18871 -0.59051 C 0.2375 -0.58658 0.24757 -0.58612 0.28159 -0.5794 C 0.29149 -0.5632 0.30156 -0.57014 0.31736 -0.57477 C 0.3434 -0.58241 0.37239 -0.60301 0.37812 -0.63982 C 0.37691 -0.65278 0.37552 -0.66065 0.37812 -0.67477 C 0.38021 -0.68635 0.39392 -0.70371 0.40191 -0.70649 C 0.40347 -0.70764 0.40521 -0.70834 0.40659 -0.70973 C 0.40798 -0.71112 0.40885 -0.7132 0.41024 -0.71436 C 0.42014 -0.72292 0.40677 -0.70741 0.41736 -0.71922 C 0.41857 -0.72061 0.41944 -0.72269 0.42083 -0.72385 C 0.42413 -0.72662 0.43107 -0.72801 0.43403 -0.73195 " pathEditMode="relative" ptsTypes="ffffffffffffffffffffffffffffffffffffA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C -0.00625 -0.0199 0.00399 0.01412 -0.00261 -0.04629 C -0.00348 -0.0537 -0.01667 -0.06875 -0.01858 -0.07199 C -0.04219 -0.11203 -0.0875 -0.13194 -0.129 -0.13588 C -0.15591 -0.14514 -0.16719 -0.1412 -0.19914 -0.1375 C -0.21198 -0.12708 -0.21233 -0.11088 -0.21927 -0.09606 C -0.22118 -0.08194 -0.22552 -0.06319 -0.21216 -0.05602 C -0.20035 -0.04282 -0.18525 -0.04583 -0.1691 -0.0449 C -0.09983 -0.02639 -0.07396 -0.03264 0.01163 -0.03819 C 0.02205 -0.04213 0.02274 -0.05486 0.01736 -0.06713 C 0.01458 -0.0743 -0.01493 -0.09004 -0.01702 -0.09097 C -0.03837 -0.10139 -0.06007 -0.11041 -0.0816 -0.1199 C -0.09236 -0.125 -0.10452 -0.12453 -0.11598 -0.12639 C -0.1474 -0.13125 -0.18455 -0.13449 -0.21493 -0.1375 C -0.23785 -0.13588 -0.26198 -0.13935 -0.28368 -0.13125 C -0.31372 -0.11967 -0.3316 -0.06481 -0.33959 -0.03356 C -0.3382 -0.01157 -0.33837 0.01065 -0.33525 0.03241 C -0.33264 0.05162 -0.30955 0.05787 -0.29809 0.06436 C -0.26736 0.08218 -0.23889 0.07755 -0.2033 0.07848 C -0.15556 0.07686 -0.09931 0.09954 -0.06007 0.06898 C -0.06302 0.03866 -0.06164 0.04028 -0.07882 0.02246 C -0.08264 0.01852 -0.08525 0.01181 -0.09028 0.00996 C -0.10382 0.00463 -0.11893 0.00718 -0.13316 0.00486 C -0.14271 0.00533 -0.15226 0.00486 -0.16198 0.00672 C -0.16858 0.00787 -0.1783 0.01852 -0.18195 0.02246 C -0.19584 0.03727 -0.20799 0.0551 -0.22344 0.06736 C -0.23247 0.08403 -0.23386 0.09954 -0.23646 0.11875 C -0.23681 0.17709 -0.19809 0.28148 -0.24931 0.29329 C -0.26007 0.29954 -0.28507 0.29977 -0.28507 0.3 C -0.29497 0.30209 -0.30261 0.30579 -0.3125 0.30764 C -0.32014 0.31227 -0.32587 0.32084 -0.33386 0.32385 C -0.35313 0.34468 -0.37796 0.35047 -0.40382 0.35417 C -0.40782 0.35556 -0.41372 0.35903 -0.41841 0.35903 " pathEditMode="relative" rAng="0" ptsTypes="ffffffffffffffffffffffffffffffff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851 0.00371 0.01458 -0.00254 0.02257 -0.00486 C 0.02535 -0.0074 0.02795 -0.01041 0.0309 -0.01273 C 0.03281 -0.01412 0.03524 -0.01412 0.03698 -0.01574 C 0.04635 -0.02476 0.05868 -0.04282 0.06423 -0.05555 C 0.06458 -0.0581 0.06476 -0.06088 0.06545 -0.06342 C 0.06597 -0.06527 0.06753 -0.06643 0.06788 -0.06828 C 0.06962 -0.07916 0.07153 -0.10162 0.07153 -0.10162 C 0.07118 -0.10995 0.07153 -0.11851 0.07031 -0.12685 C 0.06996 -0.12939 0.06753 -0.13101 0.06666 -0.13333 C 0.06059 -0.1493 0.05798 -0.16088 0.04653 -0.17291 C 0.04462 -0.1831 0.04166 -0.18171 0.03576 -0.18726 C 0.03298 -0.18611 0.02969 -0.18657 0.02743 -0.18402 C 0.02587 -0.18217 0.02621 -0.17893 0.02621 -0.17615 C 0.02621 -0.1618 0.02535 -0.14745 0.02743 -0.13333 C 0.0276 -0.13194 0.03698 -0.12615 0.03819 -0.12523 C 0.06805 -0.12777 0.09774 -0.12777 0.12621 -0.1412 C 0.14427 -0.14976 0.13785 -0.14861 0.1559 -0.16018 C 0.16302 -0.16481 0.17743 -0.17291 0.17743 -0.17291 C 0.1816 -0.17939 0.18732 -0.18449 0.19045 -0.19189 C 0.19236 -0.19629 0.1941 -0.20625 0.1941 -0.20625 C 0.19288 -0.22152 0.19288 -0.23726 0.19045 -0.25254 C 0.18958 -0.25717 0.18628 -0.26088 0.18455 -0.26504 C 0.18298 -0.26921 0.18281 -0.27407 0.1809 -0.27801 C 0.1691 -0.30208 0.1401 -0.30393 0.12153 -0.31134 C 0.10295 -0.30926 0.10243 -0.31435 0.1 -0.29189 C 0.10121 -0.26875 0.09722 -0.26898 0.10955 -0.26342 C 0.13611 -0.26736 0.16285 -0.26898 0.18923 -0.27453 C 0.21875 -0.28078 0.28524 -0.32384 0.29878 -0.33171 C 0.36597 -0.37037 0.44809 -0.44398 0.48333 -0.53171 C 0.48455 -0.53912 0.48541 -0.54652 0.48698 -0.55393 C 0.48819 -0.56041 0.49149 -0.5662 0.49166 -0.57291 C 0.4934 -0.62176 0.48038 -0.66134 0.44531 -0.67777 C 0.43698 -0.67731 0.42864 -0.67731 0.42031 -0.67615 C 0.41076 -0.67476 0.40139 -0.66851 0.39166 -0.66666 C 0.37587 -0.6574 0.35642 -0.65555 0.33923 -0.65231 C 0.30347 -0.63611 0.27083 -0.60926 0.23455 -0.59514 C 0.22986 -0.59328 0.21302 -0.58101 0.21076 -0.58078 C 0.1901 -0.57939 0.16944 -0.57986 0.14878 -0.57939 C 0.13785 -0.57384 0.13281 -0.57152 0.12153 -0.56967 C 0.10451 -0.56319 0.11666 -0.61412 0.11666 -0.63333 " pathEditMode="relative" ptsTypes="ffffffffffffffffffffffffffffffffffffffff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0.00625 -0.00417 0.0099 -0.00833 0.01545 -0.01412 C 0.01667 -0.01898 0.01736 -0.02408 0.0191 -0.0287 C 0.01979 -0.03009 0.0217 -0.03009 0.02257 -0.03171 C 0.02483 -0.03495 0.03004 -0.04954 0.0309 -0.05208 C 0.03403 -0.07361 0.03802 -0.08658 0.02379 -0.09815 C 0.02882 -0.11528 0.02709 -0.1044 0.02014 -0.13472 C 0.01788 -0.14491 0.01736 -0.14491 0.00955 -0.15232 C -0.00781 -0.16875 -0.0276 -0.17685 -0.04757 -0.18542 C -0.05208 -0.18935 -0.05695 -0.19097 -0.06199 -0.19352 C -0.06944 -0.18843 -0.06857 -0.18287 -0.07153 -0.17315 C -0.06962 -0.16435 -0.06927 -0.15972 -0.06546 -0.15232 C -0.05 -0.12014 -0.03194 -0.12639 -0.00243 -0.1206 C -0.00121 -0.12269 0.00052 -0.12431 0.00122 -0.12685 C 0.00243 -0.13148 0.00347 -0.14097 0.00347 -0.14097 C 0.00156 -0.16158 -0.00069 -0.16898 -0.01546 -0.17315 C -0.02726 -0.16968 -0.02482 -0.17315 -0.0191 -0.14421 C -0.01875 -0.14259 -0.00607 -0.13472 -0.0059 -0.13472 C 0.004 -0.13495 0.06215 -0.11574 0.08334 -0.14259 C 0.08698 -0.15255 0.09115 -0.16111 0.0941 -0.1713 C 0.09514 -0.18009 0.09861 -0.19352 0.09045 -0.19653 C 0.08577 -0.19259 0.08472 -0.18912 0.08212 -0.18241 C 0.08004 -0.1713 0.07934 -0.15718 0.08924 -0.1537 C 0.0967 -0.14745 0.08924 -0.15301 0.10347 -0.14908 C 0.11945 -0.14491 0.12917 -0.14236 0.14757 -0.13982 C 0.15122 -0.13912 0.15834 -0.13796 0.15834 -0.13796 C 0.1684 -0.13333 0.1783 -0.13287 0.18802 -0.13982 C 0.19097 -0.14514 0.19462 -0.14977 0.19757 -0.15533 C 0.1941 -0.16945 0.19479 -0.14537 0.19514 -0.14421 C 0.19722 -0.13796 0.21702 -0.13658 0.2191 -0.13634 C 0.2309 -0.13102 0.23924 -0.1294 0.25243 -0.12847 C 0.26563 -0.12269 0.279 -0.12176 0.29288 -0.1206 C 0.31441 -0.11158 0.28872 -0.12107 0.34045 -0.11574 C 0.34393 -0.11528 0.34965 -0.10949 0.35243 -0.10764 C 0.36163 -0.10162 0.37222 -0.10023 0.38212 -0.09815 C 0.38646 -0.09653 0.40486 -0.09653 0.3941 -0.10139 C 0.38768 -0.11806 0.36806 -0.1294 0.35469 -0.13171 C 0.34011 -0.14005 0.32031 -0.14838 0.30469 -0.15093 C 0.29931 -0.15278 0.28924 -0.15648 0.28455 -0.1588 C 0.28125 -0.16042 0.27847 -0.16389 0.275 -0.16505 C 0.26042 -0.16921 0.23768 -0.17338 0.22136 -0.17593 C 0.19861 -0.18634 0.17379 -0.1875 0.15 -0.19028 C 0.13247 -0.19676 0.11459 -0.19977 0.09636 -0.20139 C 0.07569 -0.21065 0.04566 -0.20972 0.02379 -0.2125 C 0.00955 -0.21435 -0.00521 -0.21829 -0.0191 -0.22199 C -0.02517 -0.22361 -0.03074 -0.22778 -0.03698 -0.22847 C -0.06996 -0.23264 -0.096 -0.23287 -0.13091 -0.23472 C -0.13681 -0.23958 -0.13976 -0.24514 -0.14532 -0.2507 C -0.1507 -0.26134 -0.14792 -0.25764 -0.15244 -0.2632 " pathEditMode="relative" ptsTypes="ffffffffffffffffffffffffffffffffffffffffffffffffA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6429375" y="2571750"/>
            <a:ext cx="2071688" cy="27860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429000" y="1071563"/>
            <a:ext cx="2357438" cy="178593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14375" y="2286000"/>
            <a:ext cx="2000250" cy="2786063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chemeClr val="tx1"/>
                </a:solidFill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642938" y="714375"/>
            <a:ext cx="757237" cy="68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4099" name="Содержимое 2"/>
          <p:cNvSpPr txBox="1">
            <a:spLocks/>
          </p:cNvSpPr>
          <p:nvPr/>
        </p:nvSpPr>
        <p:spPr bwMode="auto">
          <a:xfrm>
            <a:off x="1857375" y="714375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14688" y="714375"/>
            <a:ext cx="7572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0" y="714375"/>
            <a:ext cx="7572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215063" y="71437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786688" y="71437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215063" y="328612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4105" name="Содержимое 2"/>
          <p:cNvSpPr txBox="1">
            <a:spLocks/>
          </p:cNvSpPr>
          <p:nvPr/>
        </p:nvSpPr>
        <p:spPr bwMode="auto">
          <a:xfrm rot="10800000" flipV="1">
            <a:off x="3214688" y="3286125"/>
            <a:ext cx="757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143000" y="3286125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143375" y="2071688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7929563" y="328612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500313" y="71437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5357813" y="71437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3929063" y="71437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7000875" y="714375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2071688" y="328612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5214938" y="3286125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7143750" y="3286125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4286250" y="3286125"/>
            <a:ext cx="757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8715375" y="32861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8194 -0.0025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14653 0.0025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5382 0.0027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6024 -0.0027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829 L 0.22657 -0.1979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9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7621 0.0002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36233 0.0004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5052 0.0106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642938"/>
            <a:ext cx="6329362" cy="12144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8000" smtClean="0"/>
              <a:t> </a:t>
            </a:r>
            <a:r>
              <a:rPr lang="ru-RU" sz="8000" b="1" smtClean="0">
                <a:solidFill>
                  <a:schemeClr val="tx2"/>
                </a:solidFill>
              </a:rPr>
              <a:t>12-   1-  11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85875" y="2000250"/>
            <a:ext cx="6329363" cy="22145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dirty="0">
                <a:latin typeface="+mn-lt"/>
                <a:cs typeface="+mn-cs"/>
              </a:rPr>
              <a:t> </a:t>
            </a:r>
            <a:r>
              <a:rPr lang="ru-RU" sz="120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К а </a:t>
            </a:r>
            <a:r>
              <a:rPr lang="ru-RU" sz="120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й</a:t>
            </a:r>
            <a:endParaRPr lang="ru-RU" sz="12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3643313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конечная звезда 6"/>
          <p:cNvSpPr/>
          <p:nvPr/>
        </p:nvSpPr>
        <p:spPr>
          <a:xfrm>
            <a:off x="2643188" y="0"/>
            <a:ext cx="3571875" cy="3714750"/>
          </a:xfrm>
          <a:prstGeom prst="star12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12-конечная звезда 27"/>
          <p:cNvSpPr/>
          <p:nvPr/>
        </p:nvSpPr>
        <p:spPr>
          <a:xfrm>
            <a:off x="6572250" y="0"/>
            <a:ext cx="2428875" cy="23574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</a:rPr>
              <a:t>КА</a:t>
            </a:r>
          </a:p>
        </p:txBody>
      </p:sp>
      <p:sp>
        <p:nvSpPr>
          <p:cNvPr id="30" name="12-конечная звезда 29"/>
          <p:cNvSpPr/>
          <p:nvPr/>
        </p:nvSpPr>
        <p:spPr>
          <a:xfrm>
            <a:off x="0" y="357188"/>
            <a:ext cx="2786063" cy="242887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</a:rPr>
              <a:t>ЗЕР</a:t>
            </a:r>
          </a:p>
        </p:txBody>
      </p:sp>
      <p:sp>
        <p:nvSpPr>
          <p:cNvPr id="31" name="12-конечная звезда 30"/>
          <p:cNvSpPr/>
          <p:nvPr/>
        </p:nvSpPr>
        <p:spPr>
          <a:xfrm>
            <a:off x="3214688" y="357188"/>
            <a:ext cx="2428875" cy="22860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</a:rPr>
              <a:t>ЛО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71688" y="4643438"/>
            <a:ext cx="52863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tx1"/>
                </a:solidFill>
              </a:rPr>
              <a:t>ЗЕРКАЛО</a:t>
            </a:r>
          </a:p>
        </p:txBody>
      </p:sp>
      <p:sp>
        <p:nvSpPr>
          <p:cNvPr id="8" name="Овал 7"/>
          <p:cNvSpPr/>
          <p:nvPr/>
        </p:nvSpPr>
        <p:spPr>
          <a:xfrm>
            <a:off x="3357563" y="5786438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86500" y="5786438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9188" y="5786438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357563" y="4500562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571081" y="5358607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787106" y="5357019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C 0.05538 0.00115 0.11041 -0.0007 0.16475 0.01643 C 0.17534 0.0199 0.1868 0.02615 0.19652 0.03287 C 0.20208 0.0368 0.20607 0.04305 0.2118 0.04583 C 0.21996 0.05486 0.22222 0.06458 0.2243 0.0787 C 0.22396 0.08865 0.22396 0.09861 0.22326 0.10833 C 0.22135 0.13102 0.21337 0.15324 0.20781 0.17453 C 0.20625 0.18125 0.2059 0.18796 0.20416 0.19467 C 0.20173 0.22639 0.20052 0.26551 0.21441 0.29213 C 0.21753 0.30648 0.22187 0.32037 0.2309 0.32893 C 0.23541 0.33773 0.23732 0.33611 0.2434 0.34189 C 0.25625 0.3537 0.26892 0.35787 0.2842 0.36041 C 0.3585 0.35555 0.32118 0.35879 0.3526 0.35092 C 0.3717 0.33727 0.3901 0.32662 0.41093 0.3199 C 0.41753 0.31759 0.4243 0.3162 0.43125 0.31412 C 0.43385 0.31342 0.43889 0.31227 0.43889 0.3125 C 0.4658 0.31365 0.49305 0.31365 0.51996 0.3162 C 0.52152 0.31643 0.52239 0.31898 0.52396 0.3199 C 0.5342 0.32569 0.546 0.33379 0.55677 0.33611 C 0.56284 0.34467 0.57135 0.35139 0.57847 0.35856 C 0.58837 0.38055 0.57274 0.34699 0.58472 0.36759 C 0.59201 0.37963 0.59548 0.39791 0.6 0.4118 C 0.60434 0.42546 0.61146 0.43611 0.6151 0.45046 C 0.61441 0.47615 0.61684 0.49467 0.60764 0.51481 C 0.60607 0.52546 0.60173 0.54282 0.59739 0.55115 C 0.59427 0.56713 0.59132 0.58287 0.58854 0.5993 C 0.58646 0.62847 0.58611 0.62847 0.58854 0.67083 C 0.58923 0.68217 0.59566 0.69305 0.6 0.70185 C 0.60607 0.71551 0.6118 0.73217 0.62031 0.74259 C 0.63298 0.7581 0.65156 0.76481 0.66736 0.77037 C 0.67066 0.77129 0.67396 0.77129 0.67725 0.77222 C 0.68125 0.77314 0.68871 0.77546 0.68871 0.77569 C 0.69548 0.78009 0.70191 0.78287 0.7092 0.78472 C 0.71753 0.79676 0.72587 0.80879 0.73316 0.82176 C 0.74375 0.84027 0.73646 0.8324 0.74462 0.84004 C 0.74913 0.85277 0.75347 0.86435 0.75607 0.87847 C 0.75677 0.89606 0.75746 0.94259 0.76111 0.95764 C 0.76232 0.96759 0.76284 0.97754 0.7651 0.98727 C 0.76354 1.00301 0.7651 1.00555 0.7585 0.99629 " pathEditMode="relative" rAng="0" ptsTypes="ffffffffffffffffffffffffffffffffffffff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46 C -0.08507 0.00324 -0.075 -0.00532 -0.12517 0.01759 C -0.13576 0.0287 -0.14982 0.03565 -0.1592 0.04884 C -0.16493 0.05718 -0.16927 0.06829 -0.17604 0.07477 C -0.17743 0.07755 -0.17812 0.08079 -0.17968 0.08333 C -0.18073 0.08542 -0.18264 0.08611 -0.18333 0.08843 C -0.18437 0.0912 -0.18403 0.09444 -0.18472 0.09722 C -0.18611 0.10347 -0.18767 0.10393 -0.18941 0.10926 C -0.19305 0.11991 -0.19375 0.13241 -0.19809 0.14213 C -0.1967 0.19514 -0.19583 0.2287 -0.19184 0.27546 C -0.19114 0.28472 -0.19028 0.29375 -0.18941 0.30324 C -0.18837 0.31481 -0.18576 0.33773 -0.18576 0.33796 C -0.18646 0.35046 -0.17986 0.40949 -0.20156 0.41389 C -0.20816 0.41528 -0.21458 0.4162 -0.221 0.41713 C -0.37361 0.40995 -0.31788 0.425 -0.3835 0.4 C -0.39757 0.38843 -0.41423 0.38241 -0.42986 0.37593 C -0.46198 0.34676 -0.41684 0.38588 -0.45069 0.36204 C -0.45208 0.36088 -0.4526 0.3581 -0.45399 0.35671 C -0.45972 0.35116 -0.46545 0.3463 -0.47118 0.3412 C -0.47725 0.33565 -0.48073 0.32616 -0.4868 0.32037 C -0.49791 0.30972 -0.51041 0.3 -0.52205 0.29097 C -0.53732 0.2794 -0.55 0.26852 -0.56701 0.26505 C -0.58715 0.25023 -0.64618 0.26481 -0.65069 0.26505 C -0.6684 0.27569 -0.69583 0.29352 -0.70173 0.32199 C -0.70451 0.33588 -0.70781 0.34977 -0.71024 0.36366 C -0.7118 0.37222 -0.71389 0.38981 -0.71389 0.39005 C -0.71302 0.41435 -0.71284 0.43912 -0.71146 0.46389 C -0.70989 0.49005 -0.69791 0.51528 -0.69201 0.54005 C -0.68455 0.57106 -0.68246 0.60463 -0.68003 0.63704 C -0.68055 0.725 -0.67812 0.81018 -0.68593 0.89676 C -0.68628 0.90926 -0.68628 0.92222 -0.68732 0.93472 C -0.68767 0.93889 -0.68958 0.94699 -0.68958 0.94722 C -0.69045 0.95903 -0.69201 0.96805 -0.69323 0.97963 C -0.69531 0.9993 -0.6967 1.02384 -0.70295 1.04213 " pathEditMode="relative" rAng="0" ptsTypes="fffffffffffffffffffffffffffffffff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22824 C 0.01337 0.23356 0.00869 0.2287 0.01407 0.24097 C 0.01546 0.24421 0.01876 0.25046 0.01876 0.25069 C 0.02292 0.2787 0.01615 0.23958 0.02362 0.26481 C 0.025 0.26944 0.02517 0.2743 0.02605 0.27916 C 0.025 0.30648 0.02483 0.325 0.01042 0.34421 C -0.00451 0.38518 0.01094 0.40625 0.02708 0.43634 C 0.03108 0.45139 0.03855 0.46481 0.04271 0.48078 C 0.03907 0.51736 0.03768 0.54352 0.0224 0.57268 C 0.02066 0.57986 0.01876 0.58449 0.01407 0.58865 C 0.01042 0.59606 0.00782 0.60301 0.00209 0.60764 C -0.00052 0.61342 -0.00104 0.61898 -0.0026 0.62523 C -0.00225 0.64514 -0.00798 0.68078 0.00573 0.69814 C 0.00973 0.71111 0.01511 0.72199 0.02118 0.7331 C 0.02483 0.73935 0.03056 0.74259 0.03438 0.74884 C 0.04202 0.76227 0.04428 0.77801 0.05105 0.79166 C 0.05296 0.79977 0.05417 0.8074 0.05573 0.81551 C 0.05643 0.8331 0.05869 0.85208 0.05452 0.86967 C 0.05348 0.87384 0.0401 0.88402 0.03664 0.8868 C 0.03073 0.89791 0.02344 0.90648 0.01876 0.91875 C 0.01441 0.94629 0.0132 0.97615 0.01997 1.00301 C 0.02153 1.02222 0.02378 1.04097 0.02483 1.06018 C 0.02448 1.06551 0.02431 1.07083 0.02362 1.07592 C 0.0231 1.07916 0.02118 1.08541 0.02118 1.08564 C 0.02205 1.09699 0.02362 1.1074 0.02483 1.11875 C 0.02448 1.12893 0.025 1.13912 0.02362 1.14907 C 0.02327 1.15139 0.02171 1.1537 0.01997 1.1537 C 0.01876 1.1537 0.0191 1.15069 0.01876 1.14907 C 0.02118 1.12801 0.02395 1.10648 0.02605 1.08541 C 0.02657 1.08009 0.02657 1.075 0.02708 1.06967 C 0.02744 1.06597 0.02952 1.06203 0.0283 1.05856 C 0.02761 1.05648 0.02605 1.06157 0.02483 1.06319 C 0.02378 1.06921 0.02205 1.07361 0.01997 1.07916 " pathEditMode="relative" rAng="0" ptsTypes="ffffffffffffffffffffffffffffffff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642938" y="4857750"/>
            <a:ext cx="8229600" cy="11144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2643188" y="285750"/>
            <a:ext cx="3571875" cy="3714750"/>
          </a:xfrm>
          <a:prstGeom prst="star12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357688" y="1571625"/>
            <a:ext cx="357187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357688" y="857250"/>
            <a:ext cx="571500" cy="571500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357563" y="1214438"/>
            <a:ext cx="357187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643438" y="2143125"/>
            <a:ext cx="357187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714750" y="2071688"/>
            <a:ext cx="571500" cy="571500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4929188" y="1285875"/>
            <a:ext cx="571500" cy="571500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714750" y="857250"/>
            <a:ext cx="357188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5429250" y="2286000"/>
            <a:ext cx="214313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214688" y="1857375"/>
            <a:ext cx="357187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286250" y="2714625"/>
            <a:ext cx="357188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3662363" y="1519238"/>
            <a:ext cx="357187" cy="428625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214813" y="1857375"/>
            <a:ext cx="500062" cy="785813"/>
          </a:xfrm>
          <a:prstGeom prst="star4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28625"/>
            <a:ext cx="3651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729 0.827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6088 C 0.08073 0.11852 0.13316 0.17639 0.16389 0.17361 C 0.19462 0.17083 0.1849 0.04792 0.21233 0.04491 C 0.23976 0.0419 0.29653 0.17222 0.32882 0.15602 C 0.36112 0.13981 0.38438 -0.0287 0.40643 -0.05185 C 0.42848 -0.075 0.4533 0.00278 0.46216 0.01644 C 0.47101 0.03009 0.46129 0.02546 0.45955 0.03079 C 0.45799 0.03611 0.45313 0.04468 0.45244 0.04815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08472 C -0.02066 0.1125 -0.05174 0.10856 -0.06615 0.11019 C -0.07049 0.11065 -0.07483 0.11134 -0.07917 0.11181 C -0.08733 0.11458 -0.0809 0.11227 -0.09115 0.11667 C -0.09236 0.11713 -0.09462 0.11806 -0.09462 0.11806 C -0.10382 0.12639 -0.11267 0.13356 -0.11962 0.14514 C -0.12292 0.1581 -0.12483 0.16134 -0.12083 0.17847 C -0.11632 0.19815 -0.09253 0.20972 -0.07917 0.21343 C -0.07465 0.21736 -0.07413 0.22176 -0.07083 0.22778 C -0.06997 0.23102 -0.06719 0.2338 -0.06719 0.23727 C -0.06684 0.25255 -0.06736 0.26806 -0.0684 0.28333 C -0.06858 0.28657 -0.0717 0.29213 -0.07448 0.29282 C -0.08281 0.29468 -0.09115 0.29491 -0.09948 0.29583 C -0.11701 0.30185 -0.1349 0.30741 -0.15174 0.31667 C -0.15521 0.32106 -0.15903 0.32477 -0.1625 0.32917 C -0.17049 0.35069 -0.16979 0.37454 -0.16128 0.39583 C -0.15833 0.40301 -0.15434 0.41343 -0.14826 0.41667 C -0.14566 0.41806 -0.13993 0.41968 -0.13993 0.41968 C -0.13316 0.42593 -0.12847 0.42731 -0.12083 0.43079 C -0.11267 0.44167 -0.12292 0.42986 -0.10538 0.43727 C -0.10087 0.43912 -0.09774 0.44468 -0.0934 0.44676 C -0.08333 0.45139 -0.08628 0.44769 -0.07917 0.45301 C -0.07118 0.45903 -0.05972 0.47569 -0.05417 0.48634 C -0.04965 0.50417 -0.05139 0.52708 -0.05885 0.54352 C -0.06059 0.54745 -0.0625 0.55139 -0.06493 0.55463 C -0.06615 0.55625 -0.06736 0.55764 -0.0684 0.55949 C -0.07309 0.56829 -0.07691 0.57755 -0.0816 0.58634 C -0.08368 0.59491 -0.08733 0.60185 -0.08993 0.61019 C -0.08837 0.62685 -0.08837 0.64074 -0.0816 0.65463 C -0.07969 0.66528 -0.07517 0.66968 -0.07083 0.67847 C -0.06927 0.69213 -0.06962 0.68588 -0.06962 0.69745 " pathEditMode="relative" ptsTypes="ffffffffffffffffffffffffffffff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801 C -0.00295 -0.01852 -0.00434 -0.01551 -0.01372 -0.01528 C -0.06615 -0.01435 -0.1184 -0.01412 -0.17083 -0.01366 C -0.17986 -0.01157 -0.18715 -0.00856 -0.19583 -0.00417 C -0.20729 0.01644 -0.21372 0.03449 -0.19931 0.06389 C -0.19809 0.06852 -0.19566 0.07431 -0.19583 0.07986 C -0.19618 0.08681 -0.19653 0.09398 -0.19809 0.10069 C -0.19931 0.10556 -0.20365 0.10579 -0.20642 0.10694 C -0.21719 0.11111 -0.22465 0.11227 -0.23628 0.11319 C -0.25712 0.11713 -0.26215 0.11968 -0.2875 0.11481 C -0.29757 0.11296 -0.30903 0.08611 -0.3125 0.07523 C -0.31024 0.04977 -0.31042 0.02546 -0.30052 0.00278 C -0.29826 -0.00671 -0.29635 -0.01759 -0.29462 -0.02801 C -0.29549 -0.04005 -0.29531 -0.05139 -0.29705 -0.06296 C -0.29826 -0.07037 -0.30868 -0.08773 -0.31372 -0.09144 C -0.3158 -0.09306 -0.31858 -0.09329 -0.32083 -0.09468 C -0.33194 -0.10139 -0.34288 -0.1081 -0.35417 -0.11366 C -0.36615 -0.12014 -0.38073 -0.12037 -0.3934 -0.12315 C -0.39497 -0.12269 -0.3967 -0.12245 -0.39809 -0.12176 C -0.40069 -0.11991 -0.40538 -0.11528 -0.40538 -0.11505 C -0.40799 -0.11042 -0.40885 -0.10579 -0.41007 -0.09931 C -0.40885 -0.08796 -0.40816 -0.06088 -0.39931 -0.0537 C -0.39097 -0.03912 -0.38177 -0.03657 -0.3684 -0.03426 C -0.35729 -0.02708 -0.35174 -0.02662 -0.33872 -0.02477 C -0.30885 -0.02662 -0.32031 -0.02569 -0.30174 -0.03333 C -0.29358 -0.04005 -0.2849 -0.04583 -0.27674 -0.0537 C -0.27257 -0.05718 -0.26493 -0.06875 -0.26007 -0.07083 C -0.24514 -0.09074 -0.23663 -0.11736 -0.22309 -0.13912 C -0.22118 -0.14745 -0.22326 -0.14097 -0.21719 -0.15023 C -0.21389 -0.15532 -0.21198 -0.16181 -0.21007 -0.16759 C -0.20712 -0.18796 -0.21042 -0.1669 -0.20764 -0.18032 C -0.20642 -0.18611 -0.20417 -0.19815 -0.20417 -0.19815 C -0.20451 -0.20741 -0.2033 -0.21736 -0.20538 -0.22639 C -0.20625 -0.23079 -0.21007 -0.23264 -0.2125 -0.23588 C -0.21858 -0.24398 -0.22344 -0.25023 -0.23142 -0.25486 C -0.23559 -0.25741 -0.24062 -0.2581 -0.24462 -0.26157 C -0.25799 -0.27245 -0.24097 -0.26505 -0.2625 -0.27083 C -0.27448 -0.27755 -0.27622 -0.27546 -0.29219 -0.27407 C -0.30278 -0.25995 -0.29861 -0.26759 -0.30538 -0.25185 C -0.30625 -0.24792 -0.30903 -0.24468 -0.30885 -0.24097 C -0.30851 -0.23264 -0.30799 -0.22431 -0.30538 -0.21736 C -0.30451 -0.21435 -0.30139 -0.21458 -0.29931 -0.21389 C -0.28819 -0.20833 -0.29115 -0.20949 -0.28142 -0.20741 C -0.26788 -0.20833 -0.25434 -0.20856 -0.24097 -0.21042 C -0.23802 -0.21088 -0.2276 -0.21736 -0.22552 -0.21852 C -0.21858 -0.22245 -0.21111 -0.22546 -0.20417 -0.22986 C -0.19601 -0.23449 -0.18889 -0.24144 -0.18038 -0.2456 C -0.17344 -0.25278 -0.16649 -0.25949 -0.16007 -0.26759 C -0.15764 -0.27708 -0.16059 -0.26852 -0.15295 -0.2787 C -0.15122 -0.28102 -0.14844 -0.28681 -0.14705 -0.29005 C -0.14549 -0.29792 -0.1434 -0.30255 -0.13976 -0.30926 C -0.13611 -0.32523 -0.13368 -0.33681 -0.12795 -0.35185 C -0.12587 -0.35787 -0.12587 -0.3625 -0.12309 -0.36759 C -0.12153 -0.375 -0.11962 -0.38194 -0.11962 -0.38981 " pathEditMode="relative" rAng="0" ptsTypes="fffffffffffffffffffffffffffffffffffffffffffffffffffff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C 0.01528 -0.01227 0.02327 -0.022 0.04167 -0.02709 C 0.04705 -0.03426 0.06042 -0.04144 0.06788 -0.04306 C 0.08507 -0.05139 0.09827 -0.04862 0.11667 -0.04607 C 0.12795 -0.04098 0.13438 -0.03496 0.1441 -0.02709 C 0.15018 -0.01482 0.15955 -0.00764 0.16788 0.00138 C 0.17275 0.00671 0.17483 0.01458 0.18108 0.01736 C 0.19028 0.02685 0.19861 0.02638 0.21077 0.02847 C 0.26146 0.02685 0.24566 0.03148 0.27153 0.0206 C 0.28299 0.00995 0.29532 0.00254 0.30486 -0.01112 C 0.30834 -0.01598 0.31042 -0.02292 0.31441 -0.02709 C 0.32014 -0.03311 0.31788 -0.02987 0.32153 -0.03658 C 0.32657 -0.06227 0.33629 -0.09561 0.31545 -0.11274 C 0.29844 -0.11158 0.28629 -0.11181 0.27153 -0.10162 C 0.27032 -0.09954 0.26875 -0.09769 0.26788 -0.09537 C 0.26632 -0.09075 0.26441 -0.08102 0.26441 -0.08102 C 0.26545 -0.07107 0.26424 -0.05255 0.27153 -0.04607 C 0.27726 -0.02593 0.29445 -0.02454 0.30834 -0.01922 C 0.3191 -0.01505 0.32604 -0.01112 0.33698 -0.00973 C 0.34723 -0.01019 0.35764 -0.00973 0.36788 -0.01112 C 0.37361 -0.01181 0.38594 -0.03033 0.39167 -0.03658 C 0.39879 -0.04445 0.40903 -0.04584 0.41667 -0.05255 C 0.42969 -0.06389 0.42361 -0.0595 0.43455 -0.06667 C 0.44532 -0.08125 0.43837 -0.07338 0.45365 -0.08588 C 0.45486 -0.08681 0.45712 -0.08889 0.45712 -0.08889 C 0.45973 -0.09584 0.46302 -0.09885 0.46441 -0.10649 C 0.46528 -0.1169 0.4665 -0.12686 0.4691 -0.13658 C 0.47084 -0.15718 0.47153 -0.172 0.47153 -0.19375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00578 C -0.00521 0.00903 -0.0066 0.01227 -0.00608 0.01528 C -0.00573 0.01713 -0.00348 0.01713 -0.00244 0.01828 C 0.00173 0.02291 0.00416 0.02569 0.00937 0.02801 C 0.0217 0.03958 0.03767 0.04699 0.05225 0.05324 C 0.06302 0.06458 0.07795 0.06852 0.08802 0.08194 C 0.09531 0.09166 0.08732 0.08171 0.10104 0.09467 C 0.10468 0.09815 0.10746 0.10393 0.1118 0.10578 C 0.1217 0.10972 0.13055 0.11875 0.1368 0.1294 C 0.13906 0.13866 0.14392 0.15787 0.13437 0.16273 C 0.13177 0.16412 0.12881 0.16389 0.12604 0.16435 C 0.12361 0.16551 0.12152 0.16852 0.11892 0.16921 C 0.10607 0.17291 0.09166 0.17384 0.07847 0.17546 C 0.06979 0.1794 0.07378 0.17778 0.06649 0.18032 C 0.05381 0.18912 0.03819 0.20092 0.03316 0.21991 C 0.03437 0.23217 0.03454 0.24444 0.0368 0.25648 C 0.0375 0.25972 0.03993 0.26157 0.04149 0.26435 C 0.04566 0.27199 0.04895 0.2794 0.05347 0.28657 C 0.0552 0.29328 0.05885 0.29653 0.0618 0.30254 C 0.06631 0.31203 0.06267 0.30532 0.06527 0.31366 C 0.06597 0.31574 0.06701 0.31782 0.0677 0.31991 C 0.06857 0.32291 0.07013 0.3294 0.07013 0.32963 C 0.06979 0.33842 0.06996 0.34745 0.06892 0.35648 C 0.06875 0.35833 0.06718 0.35949 0.06649 0.36134 C 0.0625 0.37222 0.0585 0.38426 0.0559 0.39606 C 0.05399 0.40486 0.05364 0.41296 0.05104 0.42153 C 0.04652 0.46273 0.04305 0.50463 0.0368 0.54537 C 0.03784 0.69051 0.02916 0.65486 0.04149 0.71828 C 0.04322 0.74051 0.04392 0.76273 0.04392 0.78495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C -0.00139 0.00532 -0.00434 0.00763 -0.00834 0.00973 C -0.02032 0.01597 -0.03403 0.02036 -0.04653 0.02384 C -0.05261 0.028 -0.05868 0.03148 -0.06441 0.03657 C -0.07014 0.06365 -0.0566 0.10254 -0.08212 0.11435 C -0.0882 0.12222 -0.0941 0.13124 -0.10243 0.13495 C -0.10972 0.14467 -0.1224 0.14583 -0.13212 0.14768 C -0.14584 0.15671 -0.1724 0.15324 -0.18698 0.15416 C -0.19445 0.15902 -0.19792 0.16111 -0.20365 0.16828 C -0.20677 0.18518 -0.20209 0.16249 -0.20834 0.18263 C -0.21736 0.2118 -0.20573 0.18078 -0.2132 0.19999 C -0.21354 0.20532 -0.21389 0.21064 -0.21441 0.21597 C -0.21459 0.21759 -0.21563 0.21921 -0.21545 0.22083 C -0.21476 0.22731 -0.20764 0.24745 -0.20486 0.25254 C -0.20278 0.25601 -0.20087 0.26018 -0.19775 0.26203 C -0.19479 0.26388 -0.1882 0.26527 -0.1882 0.26527 C -0.16771 0.28101 -0.13768 0.27962 -0.11545 0.28263 C -0.11111 0.2831 -0.10243 0.28425 -0.10243 0.28425 C -0.08837 0.28981 -0.07413 0.29189 -0.05955 0.29374 C -0.04288 0.29837 -0.02639 0.30161 -0.00955 0.30486 C 0.00034 0.30949 0.01093 0.31157 0.02135 0.31273 C 0.03646 0.31458 0.06666 0.31759 0.06666 0.31759 C 0.07326 0.31898 0.07934 0.32083 0.08559 0.32384 C 0.09288 0.33101 0.09618 0.33356 0.10468 0.33657 C 0.1059 0.33819 0.10694 0.34004 0.10833 0.34143 C 0.10972 0.34282 0.11163 0.34305 0.11302 0.34444 C 0.11614 0.34768 0.11857 0.35185 0.12135 0.35555 C 0.12725 0.36342 0.1283 0.37916 0.13212 0.38888 C 0.13489 0.40324 0.13437 0.41967 0.13802 0.43333 C 0.13906 0.45138 0.14045 0.46828 0.14288 0.48587 C 0.14323 0.4949 0.14305 0.50393 0.14392 0.51273 C 0.14427 0.5155 0.146 0.51805 0.14635 0.52083 C 0.15069 0.55694 0.15069 0.58402 0.15955 0.61921 C 0.16041 0.62916 0.16146 0.63402 0.16423 0.64305 C 0.16788 0.67152 0.18125 0.6949 0.19514 0.71597 C 0.20937 0.73749 0.2243 0.75995 0.24288 0.77476 C 0.24375 0.77893 0.24514 0.78749 0.24514 0.78749 " pathEditMode="relative" ptsTypes="ffffffffffffffffffffffffffffffffffff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6 -0.0037 C -0.00781 0.00556 -0.00295 0.00996 0.00313 0.01389 C 0.01667 0.01273 0.03004 0.01227 0.04358 0.01065 C 0.05278 0.00949 0.07084 0.00602 0.07084 0.00625 C 0.08143 0.00186 0.09445 0.00162 0.10313 -0.00833 C 0.10886 -0.01504 0.11615 -0.03379 0.11615 -0.03379 C 0.11789 -0.04189 0.11945 -0.04838 0.12205 -0.05602 C 0.12848 -0.09722 0.13386 -0.1537 0.10417 -0.17986 C 0.09948 -0.18819 0.09653 -0.19213 0.08872 -0.19398 C 0.06233 -0.21805 0.0382 -0.23773 0.00539 -0.24328 C -0.00364 -0.24676 -0.01267 -0.24791 -0.02187 -0.25115 C -0.03888 -0.24838 -0.05399 -0.24305 -0.07083 -0.24004 C -0.08038 -0.23588 -0.08732 -0.23264 -0.09687 -0.23078 C -0.10468 -0.22569 -0.11788 -0.21389 -0.12673 -0.20995 C -0.13298 -0.20115 -0.14201 -0.19375 -0.1493 -0.18611 C -0.15121 -0.17893 -0.15451 -0.17314 -0.15763 -0.16713 C -0.1585 -0.16389 -0.1592 -0.16088 -0.16006 -0.15764 C -0.16041 -0.15602 -0.16128 -0.15277 -0.16128 -0.15277 C -0.16093 -0.14166 -0.16145 -0.13032 -0.16006 -0.11967 C -0.15902 -0.1118 -0.15104 -0.11018 -0.14687 -0.10833 C -0.13055 -0.10092 -0.11562 -0.09814 -0.09809 -0.09583 C -0.04843 -0.09768 0.00122 -0.09676 0.0507 -0.10208 C 0.06059 -0.10324 0.06962 -0.11064 0.07917 -0.11481 C 0.08525 -0.11782 0.09202 -0.11666 0.09827 -0.11782 C 0.13542 -0.12639 0.17257 -0.13495 0.21025 -0.14004 C 0.21789 -0.14236 0.225 -0.14791 0.23282 -0.14977 C 0.24341 -0.15185 0.25417 -0.15162 0.26494 -0.15277 C 0.26962 -0.15439 0.2724 -0.15717 0.27691 -0.15926 C 0.28421 -0.16666 0.28907 -0.17523 0.2948 -0.18472 C 0.29671 -0.20162 0.30365 -0.22916 0.29237 -0.24166 C 0.2882 -0.24629 0.28351 -0.25023 0.27917 -0.25439 C 0.27448 -0.25902 0.2625 -0.26064 0.2625 -0.26041 C 0.25174 -0.2706 0.24983 -0.27291 0.2375 -0.275 C 0.22362 -0.28495 0.20678 -0.2949 0.19115 -0.29745 C 0.18021 -0.30208 0.17049 -0.30995 0.15903 -0.31319 C 0.1448 -0.32662 0.16389 -0.30995 0.14827 -0.31944 C 0.13421 -0.32801 0.15365 -0.32152 0.1375 -0.32592 C 0.11928 -0.33958 0.13941 -0.32639 0.1198 -0.33379 C 0.09011 -0.34514 0.11598 -0.33958 0.0948 -0.34328 C 0.09046 -0.34652 0.0823 -0.35139 0.07813 -0.35602 C 0.06563 -0.3699 0.075 -0.36597 0.06372 -0.36875 C 0.06025 -0.37847 0.0566 -0.38773 0.05313 -0.39722 C 0.05087 -0.40324 0.05122 -0.40902 0.04827 -0.41481 C 0.04688 -0.42523 0.04671 -0.43472 0.04237 -0.44328 C 0.03716 -0.46713 0.03646 -0.46435 0.03646 -0.49398 " pathEditMode="relative" rAng="0" ptsTypes="ffffffffffffffffffffffffffffffffffffffffffffA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2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2084 0.01342 -0.04497 0.01528 -0.06771 0.01736 C -0.09063 0.02963 -0.11597 0.03796 -0.14045 0.0412 C -0.16528 0.04884 -0.15365 0.04676 -0.175 0.04907 C -0.18663 0.05231 -0.175 0.04838 -0.18802 0.05555 C -0.19757 0.06088 -0.20868 0.06088 -0.21771 0.06805 C -0.23056 0.07847 -0.24375 0.08796 -0.25712 0.09676 C -0.26285 0.10046 -0.26563 0.10694 -0.27136 0.10949 C -0.28195 0.12315 -0.26528 0.10023 -0.27847 0.12685 C -0.28472 0.13935 -0.28577 0.15139 -0.28924 0.16504 C -0.29028 0.18842 -0.29341 0.20879 -0.29636 0.23171 C -0.29896 0.25185 -0.29966 0.27129 -0.30834 0.28889 C -0.31146 0.30208 -0.31337 0.30347 -0.32136 0.31412 C -0.32413 0.31782 -0.32882 0.31759 -0.33212 0.3206 C -0.34045 0.32801 -0.33038 0.32338 -0.34045 0.32685 C -0.34948 0.33935 -0.36493 0.34097 -0.37726 0.34444 C -0.38716 0.35 -0.39636 0.35509 -0.40712 0.35694 C -0.41788 0.3618 -0.42813 0.36921 -0.43924 0.37291 C -0.44202 0.37384 -0.44479 0.37384 -0.44775 0.37453 C -0.44913 0.375 -0.4507 0.37569 -0.45226 0.37616 C -0.46025 0.38264 -0.45156 0.37639 -0.46667 0.38241 C -0.46979 0.38379 -0.47275 0.38611 -0.47604 0.38727 C -0.48386 0.39028 -0.49254 0.39074 -0.5 0.39514 C -0.50677 0.39907 -0.50903 0.40602 -0.51424 0.4125 C -0.51736 0.42291 -0.51927 0.43356 -0.52136 0.44444 C -0.5217 0.46666 -0.5217 0.48889 -0.52257 0.51111 C -0.52309 0.52268 -0.52309 0.53495 -0.52604 0.54583 C -0.52639 0.54722 -0.52761 0.54375 -0.52847 0.54282 " pathEditMode="relative" ptsTypes="fffffffffffffffffffffffffff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85 C 0.00226 0.00903 -0.00469 -0.00231 0.00261 0.0044 C 0.00764 0.00903 0.01077 0.01598 0.01684 0.01875 C 0.0224 0.02616 0.01893 0.02223 0.02761 0.02986 C 0.03334 0.03496 0.03611 0.04283 0.04063 0.04885 C 0.04202 0.0507 0.04393 0.05186 0.04531 0.05371 C 0.04809 0.05764 0.05261 0.06644 0.05261 0.06667 C 0.0533 0.07014 0.05469 0.07361 0.05486 0.07755 C 0.05573 0.09445 0.05122 0.13658 0.06684 0.15047 C 0.07344 0.16389 0.06476 0.14769 0.07275 0.15834 C 0.07934 0.16713 0.08525 0.17662 0.09184 0.18542 C 0.09601 0.19098 0.1059 0.19514 0.11094 0.19815 C 0.11927 0.20926 0.13125 0.21459 0.14184 0.22037 C 0.15347 0.22686 0.16441 0.23565 0.17639 0.24098 C 0.18108 0.24723 0.18663 0.25556 0.19306 0.25834 C 0.20851 0.27523 0.22448 0.29121 0.23941 0.30926 C 0.24514 0.31621 0.2507 0.32408 0.25608 0.33148 C 0.2592 0.33588 0.26441 0.33889 0.26806 0.3426 C 0.27761 0.35255 0.28611 0.36412 0.29775 0.36945 C 0.30156 0.37732 0.30781 0.38681 0.3132 0.39329 C 0.3158 0.3963 0.3191 0.39792 0.32153 0.40116 C 0.32952 0.41158 0.34132 0.43773 0.34896 0.44561 C 0.35347 0.45023 0.35538 0.45278 0.35729 0.45996 C 0.35886 0.47199 0.36042 0.4838 0.36441 0.49491 C 0.36597 0.51945 0.36875 0.52732 0.36684 0.55371 C 0.36615 0.5625 0.3632 0.56968 0.36094 0.57755 C 0.35226 0.60973 0.32917 0.62408 0.30486 0.62824 C 0.29618 0.63218 0.30018 0.63056 0.29306 0.63311 C 0.28507 0.64074 0.27327 0.64051 0.26563 0.64885 C 0.26302 0.65162 0.26129 0.65579 0.25851 0.65834 C 0.24757 0.66806 0.23299 0.67662 0.22031 0.68218 C 0.21094 0.69537 0.22413 0.67824 0.21094 0.69005 C 0.2007 0.69908 0.19219 0.71204 0.18229 0.72199 C 0.17327 0.73102 0.1625 0.73727 0.15261 0.74422 C 0.14497 0.7588 0.15556 0.74028 0.14653 0.75047 C 0.14497 0.75209 0.14462 0.7551 0.14306 0.75672 C 0.13906 0.76111 0.13472 0.76227 0.13108 0.76783 C 0.12986 0.76991 0.129 0.77223 0.12761 0.77431 C 0.125 0.77824 0.11927 0.78542 0.11927 0.78565 C 0.11736 0.79283 0.11632 0.80023 0.11441 0.80764 C 0.11354 0.81667 0.11163 0.82547 0.11094 0.83449 C 0.11007 0.84561 0.10972 0.86783 0.10972 0.86806 " pathEditMode="relative" rAng="0" ptsTypes="fffffffffffffffffffffffffffffffffffffffff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4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22222E-6 C -0.00053 0.0081 0.00139 0.01759 -0.00244 0.02384 C -0.00365 0.02593 -0.00574 0.02662 -0.00713 0.02847 C -0.00956 0.03148 -0.01181 0.03495 -0.01424 0.0382 C -0.01945 0.04537 -0.03039 0.04838 -0.03699 0.05232 C -0.04497 0.05718 -0.05226 0.06389 -0.05956 0.06991 C -0.0724 0.08056 -0.08404 0.09352 -0.09167 0.11111 C -0.09549 0.11991 -0.09723 0.1294 -0.10122 0.1382 C -0.10226 0.23889 -0.08108 0.24514 -0.12501 0.2794 C -0.12865 0.28218 -0.13421 0.28287 -0.1382 0.28403 C -0.14341 0.2875 -0.14532 0.29213 -0.15001 0.29676 C -0.15174 0.30023 -0.15417 0.30278 -0.15591 0.30625 C -0.15661 0.30764 -0.15661 0.30949 -0.15713 0.31111 C -0.15782 0.31296 -0.15869 0.31435 -0.15956 0.31597 C -0.16789 0.3919 -0.15973 0.45509 -0.13091 0.51736 C -0.12674 0.54421 -0.12813 0.53218 -0.12622 0.55394 C -0.12657 0.57083 -0.12605 0.58796 -0.12744 0.60486 C -0.12761 0.60787 -0.12987 0.60995 -0.13091 0.61273 C -0.13369 0.62037 -0.1349 0.62847 -0.13924 0.63495 C -0.14341 0.6412 -0.14897 0.64537 -0.15244 0.65232 C -0.15851 0.66458 -0.16424 0.67454 -0.16789 0.68889 C -0.16876 0.70741 -0.17032 0.7257 -0.17032 0.74445 " pathEditMode="relative" ptsTypes="fffffffffffffffffffffA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0" y="857250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63" y="857250"/>
            <a:ext cx="1000125" cy="10001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5" y="857250"/>
            <a:ext cx="1000125" cy="1000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857250"/>
            <a:ext cx="928687" cy="1000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71750" y="1928813"/>
            <a:ext cx="7858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1" dirty="0">
                <a:latin typeface="Calibri" pitchFamily="34" charset="0"/>
              </a:rPr>
              <a:t>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57625" y="1857375"/>
            <a:ext cx="7858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1" dirty="0" err="1">
                <a:latin typeface="Calibri" pitchFamily="34" charset="0"/>
              </a:rPr>
              <a:t>р</a:t>
            </a:r>
            <a:endParaRPr lang="ru-RU" sz="130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1928813"/>
            <a:ext cx="857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1" dirty="0">
                <a:latin typeface="Calibri" pitchFamily="34" charset="0"/>
              </a:rPr>
              <a:t>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57813" y="1785938"/>
            <a:ext cx="12858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1" dirty="0" err="1">
                <a:latin typeface="Calibri" pitchFamily="34" charset="0"/>
              </a:rPr>
              <a:t>д</a:t>
            </a:r>
            <a:endParaRPr lang="ru-RU" sz="13000" b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688" y="1857375"/>
            <a:ext cx="12858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0" b="1" dirty="0">
                <a:latin typeface="+mn-lt"/>
                <a:cs typeface="+mn-cs"/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58000" y="857250"/>
            <a:ext cx="1071563" cy="1000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00125" y="571500"/>
            <a:ext cx="7572375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28750" y="928688"/>
            <a:ext cx="857250" cy="7858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43188" y="928688"/>
            <a:ext cx="857250" cy="7858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500" y="928688"/>
            <a:ext cx="785813" cy="7858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29250" y="928688"/>
            <a:ext cx="785813" cy="785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58000" y="928688"/>
            <a:ext cx="785813" cy="7858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10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929066"/>
            <a:ext cx="13463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2928926" y="3571876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00892" y="3571876"/>
            <a:ext cx="285750" cy="2857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3071802" y="2357430"/>
            <a:ext cx="285750" cy="142875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429922" y="3071012"/>
            <a:ext cx="12858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2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6250" y="357188"/>
            <a:ext cx="2071688" cy="1857375"/>
            <a:chOff x="3515" y="663"/>
            <a:chExt cx="1587" cy="1422"/>
          </a:xfrm>
        </p:grpSpPr>
        <p:pic>
          <p:nvPicPr>
            <p:cNvPr id="9238" name="Picture 3" descr="59774e332cb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15" y="663"/>
              <a:ext cx="158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172" y="1155"/>
              <a:ext cx="450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14563" y="357188"/>
            <a:ext cx="2000250" cy="1857375"/>
            <a:chOff x="3515" y="663"/>
            <a:chExt cx="1587" cy="1422"/>
          </a:xfrm>
        </p:grpSpPr>
        <p:pic>
          <p:nvPicPr>
            <p:cNvPr id="9236" name="Picture 6" descr="59774e332cb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15" y="663"/>
              <a:ext cx="158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195" y="1101"/>
              <a:ext cx="430" cy="5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786563" y="285750"/>
            <a:ext cx="1928812" cy="2000250"/>
            <a:chOff x="3515" y="663"/>
            <a:chExt cx="1587" cy="1422"/>
          </a:xfrm>
        </p:grpSpPr>
        <p:pic>
          <p:nvPicPr>
            <p:cNvPr id="9234" name="Picture 15" descr="59774e332cb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15" y="663"/>
              <a:ext cx="158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220" y="1120"/>
              <a:ext cx="429" cy="5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9221" name="Freeform 19"/>
          <p:cNvSpPr>
            <a:spLocks/>
          </p:cNvSpPr>
          <p:nvPr/>
        </p:nvSpPr>
        <p:spPr bwMode="auto">
          <a:xfrm>
            <a:off x="4000500" y="4786313"/>
            <a:ext cx="1500188" cy="14446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2" name="Freeform 20"/>
          <p:cNvSpPr>
            <a:spLocks/>
          </p:cNvSpPr>
          <p:nvPr/>
        </p:nvSpPr>
        <p:spPr bwMode="auto">
          <a:xfrm>
            <a:off x="3000375" y="4286250"/>
            <a:ext cx="1008063" cy="144463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Freeform 21"/>
          <p:cNvSpPr>
            <a:spLocks/>
          </p:cNvSpPr>
          <p:nvPr/>
        </p:nvSpPr>
        <p:spPr bwMode="auto">
          <a:xfrm>
            <a:off x="2643188" y="5000625"/>
            <a:ext cx="1008062" cy="144463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Freeform 22"/>
          <p:cNvSpPr>
            <a:spLocks/>
          </p:cNvSpPr>
          <p:nvPr/>
        </p:nvSpPr>
        <p:spPr bwMode="auto">
          <a:xfrm>
            <a:off x="5929313" y="5357813"/>
            <a:ext cx="1008062" cy="14446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Freeform 23"/>
          <p:cNvSpPr>
            <a:spLocks/>
          </p:cNvSpPr>
          <p:nvPr/>
        </p:nvSpPr>
        <p:spPr bwMode="auto">
          <a:xfrm>
            <a:off x="4929188" y="4357688"/>
            <a:ext cx="1000125" cy="21431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6" name="Freeform 24"/>
          <p:cNvSpPr>
            <a:spLocks/>
          </p:cNvSpPr>
          <p:nvPr/>
        </p:nvSpPr>
        <p:spPr bwMode="auto">
          <a:xfrm>
            <a:off x="4429125" y="5357813"/>
            <a:ext cx="1008063" cy="14446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AutoShape 2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9" name="Freeform 22"/>
          <p:cNvSpPr>
            <a:spLocks/>
          </p:cNvSpPr>
          <p:nvPr/>
        </p:nvSpPr>
        <p:spPr bwMode="auto">
          <a:xfrm>
            <a:off x="2857500" y="5500688"/>
            <a:ext cx="1008063" cy="14446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0" name="Freeform 22"/>
          <p:cNvSpPr>
            <a:spLocks/>
          </p:cNvSpPr>
          <p:nvPr/>
        </p:nvSpPr>
        <p:spPr bwMode="auto">
          <a:xfrm>
            <a:off x="1143000" y="5429250"/>
            <a:ext cx="1008063" cy="144463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643688" y="4357688"/>
            <a:ext cx="2500312" cy="2500312"/>
          </a:xfrm>
          <a:custGeom>
            <a:avLst/>
            <a:gdLst>
              <a:gd name="connsiteX0" fmla="*/ 1426029 w 2329543"/>
              <a:gd name="connsiteY0" fmla="*/ 2002972 h 2147091"/>
              <a:gd name="connsiteX1" fmla="*/ 1807029 w 2329543"/>
              <a:gd name="connsiteY1" fmla="*/ 1981200 h 2147091"/>
              <a:gd name="connsiteX2" fmla="*/ 1850572 w 2329543"/>
              <a:gd name="connsiteY2" fmla="*/ 1970315 h 2147091"/>
              <a:gd name="connsiteX3" fmla="*/ 1926772 w 2329543"/>
              <a:gd name="connsiteY3" fmla="*/ 1937658 h 2147091"/>
              <a:gd name="connsiteX4" fmla="*/ 1992086 w 2329543"/>
              <a:gd name="connsiteY4" fmla="*/ 1894115 h 2147091"/>
              <a:gd name="connsiteX5" fmla="*/ 2013857 w 2329543"/>
              <a:gd name="connsiteY5" fmla="*/ 1850572 h 2147091"/>
              <a:gd name="connsiteX6" fmla="*/ 2024743 w 2329543"/>
              <a:gd name="connsiteY6" fmla="*/ 1796143 h 2147091"/>
              <a:gd name="connsiteX7" fmla="*/ 2057400 w 2329543"/>
              <a:gd name="connsiteY7" fmla="*/ 1763486 h 2147091"/>
              <a:gd name="connsiteX8" fmla="*/ 2046514 w 2329543"/>
              <a:gd name="connsiteY8" fmla="*/ 1175658 h 2147091"/>
              <a:gd name="connsiteX9" fmla="*/ 2046514 w 2329543"/>
              <a:gd name="connsiteY9" fmla="*/ 892629 h 2147091"/>
              <a:gd name="connsiteX10" fmla="*/ 2079172 w 2329543"/>
              <a:gd name="connsiteY10" fmla="*/ 881743 h 2147091"/>
              <a:gd name="connsiteX11" fmla="*/ 2166257 w 2329543"/>
              <a:gd name="connsiteY11" fmla="*/ 838200 h 2147091"/>
              <a:gd name="connsiteX12" fmla="*/ 2220686 w 2329543"/>
              <a:gd name="connsiteY12" fmla="*/ 849086 h 2147091"/>
              <a:gd name="connsiteX13" fmla="*/ 2307772 w 2329543"/>
              <a:gd name="connsiteY13" fmla="*/ 816429 h 2147091"/>
              <a:gd name="connsiteX14" fmla="*/ 2329543 w 2329543"/>
              <a:gd name="connsiteY14" fmla="*/ 751115 h 2147091"/>
              <a:gd name="connsiteX15" fmla="*/ 2318657 w 2329543"/>
              <a:gd name="connsiteY15" fmla="*/ 533400 h 2147091"/>
              <a:gd name="connsiteX16" fmla="*/ 2275114 w 2329543"/>
              <a:gd name="connsiteY16" fmla="*/ 391886 h 2147091"/>
              <a:gd name="connsiteX17" fmla="*/ 2253343 w 2329543"/>
              <a:gd name="connsiteY17" fmla="*/ 261258 h 2147091"/>
              <a:gd name="connsiteX18" fmla="*/ 2209800 w 2329543"/>
              <a:gd name="connsiteY18" fmla="*/ 195943 h 2147091"/>
              <a:gd name="connsiteX19" fmla="*/ 2133600 w 2329543"/>
              <a:gd name="connsiteY19" fmla="*/ 108858 h 2147091"/>
              <a:gd name="connsiteX20" fmla="*/ 2079172 w 2329543"/>
              <a:gd name="connsiteY20" fmla="*/ 76200 h 2147091"/>
              <a:gd name="connsiteX21" fmla="*/ 2002972 w 2329543"/>
              <a:gd name="connsiteY21" fmla="*/ 54429 h 2147091"/>
              <a:gd name="connsiteX22" fmla="*/ 1785257 w 2329543"/>
              <a:gd name="connsiteY22" fmla="*/ 0 h 2147091"/>
              <a:gd name="connsiteX23" fmla="*/ 1632857 w 2329543"/>
              <a:gd name="connsiteY23" fmla="*/ 10886 h 2147091"/>
              <a:gd name="connsiteX24" fmla="*/ 1600200 w 2329543"/>
              <a:gd name="connsiteY24" fmla="*/ 32658 h 2147091"/>
              <a:gd name="connsiteX25" fmla="*/ 1556657 w 2329543"/>
              <a:gd name="connsiteY25" fmla="*/ 43543 h 2147091"/>
              <a:gd name="connsiteX26" fmla="*/ 1534886 w 2329543"/>
              <a:gd name="connsiteY26" fmla="*/ 65315 h 2147091"/>
              <a:gd name="connsiteX27" fmla="*/ 1480457 w 2329543"/>
              <a:gd name="connsiteY27" fmla="*/ 108858 h 2147091"/>
              <a:gd name="connsiteX28" fmla="*/ 1458686 w 2329543"/>
              <a:gd name="connsiteY28" fmla="*/ 141515 h 2147091"/>
              <a:gd name="connsiteX29" fmla="*/ 1426029 w 2329543"/>
              <a:gd name="connsiteY29" fmla="*/ 174172 h 2147091"/>
              <a:gd name="connsiteX30" fmla="*/ 1404257 w 2329543"/>
              <a:gd name="connsiteY30" fmla="*/ 206829 h 2147091"/>
              <a:gd name="connsiteX31" fmla="*/ 1284514 w 2329543"/>
              <a:gd name="connsiteY31" fmla="*/ 348343 h 2147091"/>
              <a:gd name="connsiteX32" fmla="*/ 1219200 w 2329543"/>
              <a:gd name="connsiteY32" fmla="*/ 457200 h 2147091"/>
              <a:gd name="connsiteX33" fmla="*/ 1186543 w 2329543"/>
              <a:gd name="connsiteY33" fmla="*/ 478972 h 2147091"/>
              <a:gd name="connsiteX34" fmla="*/ 1143000 w 2329543"/>
              <a:gd name="connsiteY34" fmla="*/ 609600 h 2147091"/>
              <a:gd name="connsiteX35" fmla="*/ 1121229 w 2329543"/>
              <a:gd name="connsiteY35" fmla="*/ 631372 h 2147091"/>
              <a:gd name="connsiteX36" fmla="*/ 1099457 w 2329543"/>
              <a:gd name="connsiteY36" fmla="*/ 685800 h 2147091"/>
              <a:gd name="connsiteX37" fmla="*/ 1088572 w 2329543"/>
              <a:gd name="connsiteY37" fmla="*/ 718458 h 2147091"/>
              <a:gd name="connsiteX38" fmla="*/ 1066800 w 2329543"/>
              <a:gd name="connsiteY38" fmla="*/ 751115 h 2147091"/>
              <a:gd name="connsiteX39" fmla="*/ 1045029 w 2329543"/>
              <a:gd name="connsiteY39" fmla="*/ 816429 h 2147091"/>
              <a:gd name="connsiteX40" fmla="*/ 1034143 w 2329543"/>
              <a:gd name="connsiteY40" fmla="*/ 849086 h 2147091"/>
              <a:gd name="connsiteX41" fmla="*/ 1001486 w 2329543"/>
              <a:gd name="connsiteY41" fmla="*/ 881743 h 2147091"/>
              <a:gd name="connsiteX42" fmla="*/ 990600 w 2329543"/>
              <a:gd name="connsiteY42" fmla="*/ 914400 h 2147091"/>
              <a:gd name="connsiteX43" fmla="*/ 925286 w 2329543"/>
              <a:gd name="connsiteY43" fmla="*/ 936172 h 2147091"/>
              <a:gd name="connsiteX44" fmla="*/ 892629 w 2329543"/>
              <a:gd name="connsiteY44" fmla="*/ 947058 h 2147091"/>
              <a:gd name="connsiteX45" fmla="*/ 544286 w 2329543"/>
              <a:gd name="connsiteY45" fmla="*/ 1001486 h 2147091"/>
              <a:gd name="connsiteX46" fmla="*/ 468086 w 2329543"/>
              <a:gd name="connsiteY46" fmla="*/ 1023258 h 2147091"/>
              <a:gd name="connsiteX47" fmla="*/ 446314 w 2329543"/>
              <a:gd name="connsiteY47" fmla="*/ 1045029 h 2147091"/>
              <a:gd name="connsiteX48" fmla="*/ 413657 w 2329543"/>
              <a:gd name="connsiteY48" fmla="*/ 1066800 h 2147091"/>
              <a:gd name="connsiteX49" fmla="*/ 391886 w 2329543"/>
              <a:gd name="connsiteY49" fmla="*/ 1099458 h 2147091"/>
              <a:gd name="connsiteX50" fmla="*/ 370114 w 2329543"/>
              <a:gd name="connsiteY50" fmla="*/ 1143000 h 2147091"/>
              <a:gd name="connsiteX51" fmla="*/ 304800 w 2329543"/>
              <a:gd name="connsiteY51" fmla="*/ 1240972 h 2147091"/>
              <a:gd name="connsiteX52" fmla="*/ 283029 w 2329543"/>
              <a:gd name="connsiteY52" fmla="*/ 1306286 h 2147091"/>
              <a:gd name="connsiteX53" fmla="*/ 239486 w 2329543"/>
              <a:gd name="connsiteY53" fmla="*/ 1360715 h 2147091"/>
              <a:gd name="connsiteX54" fmla="*/ 217714 w 2329543"/>
              <a:gd name="connsiteY54" fmla="*/ 1404258 h 2147091"/>
              <a:gd name="connsiteX55" fmla="*/ 206829 w 2329543"/>
              <a:gd name="connsiteY55" fmla="*/ 1436915 h 2147091"/>
              <a:gd name="connsiteX56" fmla="*/ 185057 w 2329543"/>
              <a:gd name="connsiteY56" fmla="*/ 1458686 h 2147091"/>
              <a:gd name="connsiteX57" fmla="*/ 141514 w 2329543"/>
              <a:gd name="connsiteY57" fmla="*/ 1513115 h 2147091"/>
              <a:gd name="connsiteX58" fmla="*/ 108857 w 2329543"/>
              <a:gd name="connsiteY58" fmla="*/ 1567543 h 2147091"/>
              <a:gd name="connsiteX59" fmla="*/ 87086 w 2329543"/>
              <a:gd name="connsiteY59" fmla="*/ 1589315 h 2147091"/>
              <a:gd name="connsiteX60" fmla="*/ 43543 w 2329543"/>
              <a:gd name="connsiteY60" fmla="*/ 1654629 h 2147091"/>
              <a:gd name="connsiteX61" fmla="*/ 0 w 2329543"/>
              <a:gd name="connsiteY61" fmla="*/ 1719943 h 2147091"/>
              <a:gd name="connsiteX62" fmla="*/ 21772 w 2329543"/>
              <a:gd name="connsiteY62" fmla="*/ 1861458 h 2147091"/>
              <a:gd name="connsiteX63" fmla="*/ 43543 w 2329543"/>
              <a:gd name="connsiteY63" fmla="*/ 1894115 h 2147091"/>
              <a:gd name="connsiteX64" fmla="*/ 54429 w 2329543"/>
              <a:gd name="connsiteY64" fmla="*/ 1926772 h 2147091"/>
              <a:gd name="connsiteX65" fmla="*/ 21772 w 2329543"/>
              <a:gd name="connsiteY65" fmla="*/ 2002972 h 2147091"/>
              <a:gd name="connsiteX66" fmla="*/ 32657 w 2329543"/>
              <a:gd name="connsiteY66" fmla="*/ 2057400 h 2147091"/>
              <a:gd name="connsiteX67" fmla="*/ 185057 w 2329543"/>
              <a:gd name="connsiteY67" fmla="*/ 2046515 h 2147091"/>
              <a:gd name="connsiteX68" fmla="*/ 239486 w 2329543"/>
              <a:gd name="connsiteY68" fmla="*/ 2035629 h 2147091"/>
              <a:gd name="connsiteX69" fmla="*/ 304800 w 2329543"/>
              <a:gd name="connsiteY69" fmla="*/ 2046515 h 2147091"/>
              <a:gd name="connsiteX70" fmla="*/ 348343 w 2329543"/>
              <a:gd name="connsiteY70" fmla="*/ 2122715 h 2147091"/>
              <a:gd name="connsiteX71" fmla="*/ 391886 w 2329543"/>
              <a:gd name="connsiteY71" fmla="*/ 2133600 h 2147091"/>
              <a:gd name="connsiteX72" fmla="*/ 870857 w 2329543"/>
              <a:gd name="connsiteY72" fmla="*/ 2122715 h 2147091"/>
              <a:gd name="connsiteX73" fmla="*/ 1099457 w 2329543"/>
              <a:gd name="connsiteY73" fmla="*/ 2090058 h 2147091"/>
              <a:gd name="connsiteX74" fmla="*/ 1426029 w 2329543"/>
              <a:gd name="connsiteY74" fmla="*/ 2100943 h 2147091"/>
              <a:gd name="connsiteX75" fmla="*/ 1502229 w 2329543"/>
              <a:gd name="connsiteY75" fmla="*/ 2090058 h 2147091"/>
              <a:gd name="connsiteX76" fmla="*/ 1513114 w 2329543"/>
              <a:gd name="connsiteY76" fmla="*/ 2057400 h 2147091"/>
              <a:gd name="connsiteX77" fmla="*/ 1534886 w 2329543"/>
              <a:gd name="connsiteY77" fmla="*/ 2024743 h 2147091"/>
              <a:gd name="connsiteX78" fmla="*/ 1545772 w 2329543"/>
              <a:gd name="connsiteY78" fmla="*/ 1992086 h 2147091"/>
              <a:gd name="connsiteX79" fmla="*/ 1545772 w 2329543"/>
              <a:gd name="connsiteY79" fmla="*/ 1992086 h 214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29543" h="2147091">
                <a:moveTo>
                  <a:pt x="1426029" y="2002972"/>
                </a:moveTo>
                <a:cubicBezTo>
                  <a:pt x="1654196" y="1974450"/>
                  <a:pt x="1337093" y="2011518"/>
                  <a:pt x="1807029" y="1981200"/>
                </a:cubicBezTo>
                <a:cubicBezTo>
                  <a:pt x="1821959" y="1980237"/>
                  <a:pt x="1836187" y="1974425"/>
                  <a:pt x="1850572" y="1970315"/>
                </a:cubicBezTo>
                <a:cubicBezTo>
                  <a:pt x="1879234" y="1962126"/>
                  <a:pt x="1900387" y="1953489"/>
                  <a:pt x="1926772" y="1937658"/>
                </a:cubicBezTo>
                <a:cubicBezTo>
                  <a:pt x="1949209" y="1924196"/>
                  <a:pt x="1992086" y="1894115"/>
                  <a:pt x="1992086" y="1894115"/>
                </a:cubicBezTo>
                <a:cubicBezTo>
                  <a:pt x="1999343" y="1879601"/>
                  <a:pt x="2008725" y="1865967"/>
                  <a:pt x="2013857" y="1850572"/>
                </a:cubicBezTo>
                <a:cubicBezTo>
                  <a:pt x="2019708" y="1833019"/>
                  <a:pt x="2016469" y="1812692"/>
                  <a:pt x="2024743" y="1796143"/>
                </a:cubicBezTo>
                <a:cubicBezTo>
                  <a:pt x="2031628" y="1782374"/>
                  <a:pt x="2046514" y="1774372"/>
                  <a:pt x="2057400" y="1763486"/>
                </a:cubicBezTo>
                <a:cubicBezTo>
                  <a:pt x="2053771" y="1567543"/>
                  <a:pt x="2052936" y="1371529"/>
                  <a:pt x="2046514" y="1175658"/>
                </a:cubicBezTo>
                <a:cubicBezTo>
                  <a:pt x="2041327" y="1017464"/>
                  <a:pt x="1992678" y="1161807"/>
                  <a:pt x="2046514" y="892629"/>
                </a:cubicBezTo>
                <a:cubicBezTo>
                  <a:pt x="2048764" y="881377"/>
                  <a:pt x="2068286" y="885372"/>
                  <a:pt x="2079172" y="881743"/>
                </a:cubicBezTo>
                <a:cubicBezTo>
                  <a:pt x="2109967" y="858646"/>
                  <a:pt x="2125495" y="838200"/>
                  <a:pt x="2166257" y="838200"/>
                </a:cubicBezTo>
                <a:cubicBezTo>
                  <a:pt x="2184759" y="838200"/>
                  <a:pt x="2202543" y="845457"/>
                  <a:pt x="2220686" y="849086"/>
                </a:cubicBezTo>
                <a:cubicBezTo>
                  <a:pt x="2242638" y="844695"/>
                  <a:pt x="2291755" y="842055"/>
                  <a:pt x="2307772" y="816429"/>
                </a:cubicBezTo>
                <a:cubicBezTo>
                  <a:pt x="2319935" y="796968"/>
                  <a:pt x="2322286" y="772886"/>
                  <a:pt x="2329543" y="751115"/>
                </a:cubicBezTo>
                <a:cubicBezTo>
                  <a:pt x="2325914" y="678543"/>
                  <a:pt x="2326681" y="605618"/>
                  <a:pt x="2318657" y="533400"/>
                </a:cubicBezTo>
                <a:cubicBezTo>
                  <a:pt x="2316317" y="512337"/>
                  <a:pt x="2282883" y="415191"/>
                  <a:pt x="2275114" y="391886"/>
                </a:cubicBezTo>
                <a:cubicBezTo>
                  <a:pt x="2267857" y="348343"/>
                  <a:pt x="2264049" y="304083"/>
                  <a:pt x="2253343" y="261258"/>
                </a:cubicBezTo>
                <a:cubicBezTo>
                  <a:pt x="2241375" y="213384"/>
                  <a:pt x="2233944" y="226123"/>
                  <a:pt x="2209800" y="195943"/>
                </a:cubicBezTo>
                <a:cubicBezTo>
                  <a:pt x="2179928" y="158603"/>
                  <a:pt x="2185255" y="139852"/>
                  <a:pt x="2133600" y="108858"/>
                </a:cubicBezTo>
                <a:cubicBezTo>
                  <a:pt x="2115457" y="97972"/>
                  <a:pt x="2098096" y="85662"/>
                  <a:pt x="2079172" y="76200"/>
                </a:cubicBezTo>
                <a:cubicBezTo>
                  <a:pt x="2060355" y="66791"/>
                  <a:pt x="2021096" y="60006"/>
                  <a:pt x="2002972" y="54429"/>
                </a:cubicBezTo>
                <a:cubicBezTo>
                  <a:pt x="1838721" y="3890"/>
                  <a:pt x="1971622" y="33885"/>
                  <a:pt x="1785257" y="0"/>
                </a:cubicBezTo>
                <a:cubicBezTo>
                  <a:pt x="1734457" y="3629"/>
                  <a:pt x="1683011" y="2035"/>
                  <a:pt x="1632857" y="10886"/>
                </a:cubicBezTo>
                <a:cubicBezTo>
                  <a:pt x="1619973" y="13160"/>
                  <a:pt x="1612225" y="27504"/>
                  <a:pt x="1600200" y="32658"/>
                </a:cubicBezTo>
                <a:cubicBezTo>
                  <a:pt x="1586449" y="38551"/>
                  <a:pt x="1571171" y="39915"/>
                  <a:pt x="1556657" y="43543"/>
                </a:cubicBezTo>
                <a:cubicBezTo>
                  <a:pt x="1549400" y="50800"/>
                  <a:pt x="1542900" y="58904"/>
                  <a:pt x="1534886" y="65315"/>
                </a:cubicBezTo>
                <a:cubicBezTo>
                  <a:pt x="1503451" y="90463"/>
                  <a:pt x="1503822" y="79652"/>
                  <a:pt x="1480457" y="108858"/>
                </a:cubicBezTo>
                <a:cubicBezTo>
                  <a:pt x="1472284" y="119074"/>
                  <a:pt x="1467061" y="131464"/>
                  <a:pt x="1458686" y="141515"/>
                </a:cubicBezTo>
                <a:cubicBezTo>
                  <a:pt x="1448831" y="153342"/>
                  <a:pt x="1435884" y="162346"/>
                  <a:pt x="1426029" y="174172"/>
                </a:cubicBezTo>
                <a:cubicBezTo>
                  <a:pt x="1417653" y="184223"/>
                  <a:pt x="1412771" y="196896"/>
                  <a:pt x="1404257" y="206829"/>
                </a:cubicBezTo>
                <a:cubicBezTo>
                  <a:pt x="1354667" y="264684"/>
                  <a:pt x="1326541" y="264287"/>
                  <a:pt x="1284514" y="348343"/>
                </a:cubicBezTo>
                <a:cubicBezTo>
                  <a:pt x="1264618" y="388136"/>
                  <a:pt x="1249853" y="422168"/>
                  <a:pt x="1219200" y="457200"/>
                </a:cubicBezTo>
                <a:cubicBezTo>
                  <a:pt x="1210585" y="467046"/>
                  <a:pt x="1197429" y="471715"/>
                  <a:pt x="1186543" y="478972"/>
                </a:cubicBezTo>
                <a:lnTo>
                  <a:pt x="1143000" y="609600"/>
                </a:lnTo>
                <a:lnTo>
                  <a:pt x="1121229" y="631372"/>
                </a:lnTo>
                <a:cubicBezTo>
                  <a:pt x="1113972" y="649515"/>
                  <a:pt x="1106318" y="667504"/>
                  <a:pt x="1099457" y="685800"/>
                </a:cubicBezTo>
                <a:cubicBezTo>
                  <a:pt x="1095428" y="696544"/>
                  <a:pt x="1093704" y="708195"/>
                  <a:pt x="1088572" y="718458"/>
                </a:cubicBezTo>
                <a:cubicBezTo>
                  <a:pt x="1082721" y="730160"/>
                  <a:pt x="1072114" y="739160"/>
                  <a:pt x="1066800" y="751115"/>
                </a:cubicBezTo>
                <a:cubicBezTo>
                  <a:pt x="1057479" y="772086"/>
                  <a:pt x="1052286" y="794658"/>
                  <a:pt x="1045029" y="816429"/>
                </a:cubicBezTo>
                <a:cubicBezTo>
                  <a:pt x="1041400" y="827315"/>
                  <a:pt x="1042257" y="840972"/>
                  <a:pt x="1034143" y="849086"/>
                </a:cubicBezTo>
                <a:lnTo>
                  <a:pt x="1001486" y="881743"/>
                </a:lnTo>
                <a:cubicBezTo>
                  <a:pt x="997857" y="892629"/>
                  <a:pt x="999937" y="907731"/>
                  <a:pt x="990600" y="914400"/>
                </a:cubicBezTo>
                <a:cubicBezTo>
                  <a:pt x="971926" y="927739"/>
                  <a:pt x="947057" y="928915"/>
                  <a:pt x="925286" y="936172"/>
                </a:cubicBezTo>
                <a:cubicBezTo>
                  <a:pt x="914400" y="939801"/>
                  <a:pt x="903881" y="944808"/>
                  <a:pt x="892629" y="947058"/>
                </a:cubicBezTo>
                <a:cubicBezTo>
                  <a:pt x="668438" y="991896"/>
                  <a:pt x="784469" y="973230"/>
                  <a:pt x="544286" y="1001486"/>
                </a:cubicBezTo>
                <a:cubicBezTo>
                  <a:pt x="536151" y="1003520"/>
                  <a:pt x="479242" y="1016565"/>
                  <a:pt x="468086" y="1023258"/>
                </a:cubicBezTo>
                <a:cubicBezTo>
                  <a:pt x="459285" y="1028538"/>
                  <a:pt x="454328" y="1038618"/>
                  <a:pt x="446314" y="1045029"/>
                </a:cubicBezTo>
                <a:cubicBezTo>
                  <a:pt x="436098" y="1053202"/>
                  <a:pt x="424543" y="1059543"/>
                  <a:pt x="413657" y="1066800"/>
                </a:cubicBezTo>
                <a:cubicBezTo>
                  <a:pt x="406400" y="1077686"/>
                  <a:pt x="398377" y="1088099"/>
                  <a:pt x="391886" y="1099458"/>
                </a:cubicBezTo>
                <a:cubicBezTo>
                  <a:pt x="383835" y="1113547"/>
                  <a:pt x="378715" y="1129239"/>
                  <a:pt x="370114" y="1143000"/>
                </a:cubicBezTo>
                <a:cubicBezTo>
                  <a:pt x="336614" y="1196599"/>
                  <a:pt x="332970" y="1178998"/>
                  <a:pt x="304800" y="1240972"/>
                </a:cubicBezTo>
                <a:cubicBezTo>
                  <a:pt x="295304" y="1261864"/>
                  <a:pt x="294018" y="1286139"/>
                  <a:pt x="283029" y="1306286"/>
                </a:cubicBezTo>
                <a:cubicBezTo>
                  <a:pt x="271903" y="1326683"/>
                  <a:pt x="252374" y="1341383"/>
                  <a:pt x="239486" y="1360715"/>
                </a:cubicBezTo>
                <a:cubicBezTo>
                  <a:pt x="230485" y="1374217"/>
                  <a:pt x="224106" y="1389342"/>
                  <a:pt x="217714" y="1404258"/>
                </a:cubicBezTo>
                <a:cubicBezTo>
                  <a:pt x="213194" y="1414805"/>
                  <a:pt x="212733" y="1427076"/>
                  <a:pt x="206829" y="1436915"/>
                </a:cubicBezTo>
                <a:cubicBezTo>
                  <a:pt x="201549" y="1445716"/>
                  <a:pt x="192314" y="1451429"/>
                  <a:pt x="185057" y="1458686"/>
                </a:cubicBezTo>
                <a:cubicBezTo>
                  <a:pt x="159941" y="1534038"/>
                  <a:pt x="195228" y="1450449"/>
                  <a:pt x="141514" y="1513115"/>
                </a:cubicBezTo>
                <a:cubicBezTo>
                  <a:pt x="127745" y="1529179"/>
                  <a:pt x="121155" y="1550326"/>
                  <a:pt x="108857" y="1567543"/>
                </a:cubicBezTo>
                <a:cubicBezTo>
                  <a:pt x="102892" y="1575895"/>
                  <a:pt x="93244" y="1581104"/>
                  <a:pt x="87086" y="1589315"/>
                </a:cubicBezTo>
                <a:cubicBezTo>
                  <a:pt x="71387" y="1610248"/>
                  <a:pt x="55245" y="1631225"/>
                  <a:pt x="43543" y="1654629"/>
                </a:cubicBezTo>
                <a:cubicBezTo>
                  <a:pt x="17182" y="1707352"/>
                  <a:pt x="33247" y="1686698"/>
                  <a:pt x="0" y="1719943"/>
                </a:cubicBezTo>
                <a:cubicBezTo>
                  <a:pt x="7257" y="1767115"/>
                  <a:pt x="10197" y="1815156"/>
                  <a:pt x="21772" y="1861458"/>
                </a:cubicBezTo>
                <a:cubicBezTo>
                  <a:pt x="24945" y="1874150"/>
                  <a:pt x="37692" y="1882413"/>
                  <a:pt x="43543" y="1894115"/>
                </a:cubicBezTo>
                <a:cubicBezTo>
                  <a:pt x="48675" y="1904378"/>
                  <a:pt x="50800" y="1915886"/>
                  <a:pt x="54429" y="1926772"/>
                </a:cubicBezTo>
                <a:cubicBezTo>
                  <a:pt x="50176" y="1935277"/>
                  <a:pt x="21772" y="1986952"/>
                  <a:pt x="21772" y="2002972"/>
                </a:cubicBezTo>
                <a:cubicBezTo>
                  <a:pt x="21772" y="2021474"/>
                  <a:pt x="29029" y="2039257"/>
                  <a:pt x="32657" y="2057400"/>
                </a:cubicBezTo>
                <a:cubicBezTo>
                  <a:pt x="83457" y="2053772"/>
                  <a:pt x="134407" y="2051846"/>
                  <a:pt x="185057" y="2046515"/>
                </a:cubicBezTo>
                <a:cubicBezTo>
                  <a:pt x="203458" y="2044578"/>
                  <a:pt x="220984" y="2035629"/>
                  <a:pt x="239486" y="2035629"/>
                </a:cubicBezTo>
                <a:cubicBezTo>
                  <a:pt x="261558" y="2035629"/>
                  <a:pt x="283029" y="2042886"/>
                  <a:pt x="304800" y="2046515"/>
                </a:cubicBezTo>
                <a:cubicBezTo>
                  <a:pt x="314167" y="2083983"/>
                  <a:pt x="310512" y="2101098"/>
                  <a:pt x="348343" y="2122715"/>
                </a:cubicBezTo>
                <a:cubicBezTo>
                  <a:pt x="361333" y="2130138"/>
                  <a:pt x="377372" y="2129972"/>
                  <a:pt x="391886" y="2133600"/>
                </a:cubicBezTo>
                <a:lnTo>
                  <a:pt x="870857" y="2122715"/>
                </a:lnTo>
                <a:cubicBezTo>
                  <a:pt x="1072187" y="2116221"/>
                  <a:pt x="1013906" y="2147091"/>
                  <a:pt x="1099457" y="2090058"/>
                </a:cubicBezTo>
                <a:cubicBezTo>
                  <a:pt x="1208314" y="2093686"/>
                  <a:pt x="1317111" y="2100943"/>
                  <a:pt x="1426029" y="2100943"/>
                </a:cubicBezTo>
                <a:cubicBezTo>
                  <a:pt x="1451687" y="2100943"/>
                  <a:pt x="1479280" y="2101533"/>
                  <a:pt x="1502229" y="2090058"/>
                </a:cubicBezTo>
                <a:cubicBezTo>
                  <a:pt x="1512492" y="2084926"/>
                  <a:pt x="1507982" y="2067663"/>
                  <a:pt x="1513114" y="2057400"/>
                </a:cubicBezTo>
                <a:cubicBezTo>
                  <a:pt x="1518965" y="2045698"/>
                  <a:pt x="1529035" y="2036445"/>
                  <a:pt x="1534886" y="2024743"/>
                </a:cubicBezTo>
                <a:cubicBezTo>
                  <a:pt x="1540018" y="2014480"/>
                  <a:pt x="1545772" y="1992086"/>
                  <a:pt x="1545772" y="1992086"/>
                </a:cubicBezTo>
                <a:lnTo>
                  <a:pt x="1545772" y="1992086"/>
                </a:lnTo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2" name="Freeform 24"/>
          <p:cNvSpPr>
            <a:spLocks/>
          </p:cNvSpPr>
          <p:nvPr/>
        </p:nvSpPr>
        <p:spPr bwMode="auto">
          <a:xfrm>
            <a:off x="6357938" y="4929188"/>
            <a:ext cx="1008062" cy="144462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Freeform 24"/>
          <p:cNvSpPr>
            <a:spLocks/>
          </p:cNvSpPr>
          <p:nvPr/>
        </p:nvSpPr>
        <p:spPr bwMode="auto">
          <a:xfrm>
            <a:off x="5786438" y="6000750"/>
            <a:ext cx="1008062" cy="144463"/>
          </a:xfrm>
          <a:custGeom>
            <a:avLst/>
            <a:gdLst>
              <a:gd name="T0" fmla="*/ 0 w 635"/>
              <a:gd name="T1" fmla="*/ 106 h 121"/>
              <a:gd name="T2" fmla="*/ 45 w 635"/>
              <a:gd name="T3" fmla="*/ 60 h 121"/>
              <a:gd name="T4" fmla="*/ 136 w 635"/>
              <a:gd name="T5" fmla="*/ 15 h 121"/>
              <a:gd name="T6" fmla="*/ 227 w 635"/>
              <a:gd name="T7" fmla="*/ 15 h 121"/>
              <a:gd name="T8" fmla="*/ 363 w 635"/>
              <a:gd name="T9" fmla="*/ 106 h 121"/>
              <a:gd name="T10" fmla="*/ 544 w 635"/>
              <a:gd name="T11" fmla="*/ 106 h 121"/>
              <a:gd name="T12" fmla="*/ 612 w 635"/>
              <a:gd name="T13" fmla="*/ 68 h 121"/>
              <a:gd name="T14" fmla="*/ 635 w 635"/>
              <a:gd name="T15" fmla="*/ 15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21"/>
              <a:gd name="T26" fmla="*/ 635 w 635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21">
                <a:moveTo>
                  <a:pt x="0" y="106"/>
                </a:moveTo>
                <a:cubicBezTo>
                  <a:pt x="11" y="90"/>
                  <a:pt x="22" y="75"/>
                  <a:pt x="45" y="60"/>
                </a:cubicBezTo>
                <a:cubicBezTo>
                  <a:pt x="68" y="45"/>
                  <a:pt x="106" y="22"/>
                  <a:pt x="136" y="15"/>
                </a:cubicBezTo>
                <a:cubicBezTo>
                  <a:pt x="166" y="8"/>
                  <a:pt x="189" y="0"/>
                  <a:pt x="227" y="15"/>
                </a:cubicBezTo>
                <a:cubicBezTo>
                  <a:pt x="265" y="30"/>
                  <a:pt x="310" y="91"/>
                  <a:pt x="363" y="106"/>
                </a:cubicBezTo>
                <a:cubicBezTo>
                  <a:pt x="416" y="121"/>
                  <a:pt x="503" y="112"/>
                  <a:pt x="544" y="106"/>
                </a:cubicBezTo>
                <a:cubicBezTo>
                  <a:pt x="585" y="100"/>
                  <a:pt x="597" y="83"/>
                  <a:pt x="612" y="68"/>
                </a:cubicBezTo>
                <a:cubicBezTo>
                  <a:pt x="627" y="53"/>
                  <a:pt x="630" y="26"/>
                  <a:pt x="635" y="15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" name="Рисунок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714356"/>
            <a:ext cx="13463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3857628"/>
            <a:ext cx="13463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07106 C -0.09513 0.08009 -0.09548 0.09954 -0.10295 0.10301 C -0.10486 0.10394 -0.10694 0.10394 -0.10902 0.1044 C -0.11493 0.10741 -0.12083 0.10949 -0.12708 0.11088 C -0.1302 0.11343 -0.13333 0.11505 -0.13645 0.11759 C -0.1467 0.13356 -0.15729 0.13796 -0.1717 0.14005 C -0.17586 0.1419 -0.1802 0.14282 -0.18437 0.14421 C -0.19097 0.14884 -0.19809 0.14838 -0.20503 0.15093 C -0.22482 0.15787 -0.24583 0.16134 -0.26597 0.16412 C -0.28923 0.17662 -0.31666 0.17384 -0.34062 0.18403 C -0.34756 0.18681 -0.35468 0.18819 -0.36128 0.19329 C -0.3651 0.20231 -0.36406 0.19815 -0.36545 0.20532 C -0.36319 0.2162 -0.36215 0.22731 -0.36041 0.23843 C -0.3592 0.24537 -0.35989 0.24769 -0.35607 0.25185 C -0.35399 0.25671 -0.35434 0.26042 -0.35104 0.26389 C -0.34982 0.26667 -0.34947 0.27083 -0.34756 0.27176 C -0.33836 0.27662 -0.32968 0.28681 -0.32013 0.28912 C -0.31666 0.28981 -0.31319 0.29005 -0.30989 0.29051 C -0.29548 0.29769 -0.2802 0.30208 -0.2651 0.30486 C -0.25816 0.30787 -0.25156 0.31296 -0.24444 0.31551 C -0.23871 0.31759 -0.24097 0.31597 -0.23593 0.31829 C -0.23055 0.32083 -0.22604 0.32477 -0.22048 0.32616 C -0.21753 0.32801 -0.2151 0.33148 -0.21197 0.33287 C -0.2085 0.33449 -0.20451 0.33565 -0.20086 0.33704 C -0.19357 0.34491 -0.19722 0.34282 -0.19045 0.34491 C -0.18489 0.34931 -0.17899 0.35139 -0.17326 0.35556 C -0.16961 0.36319 -0.16388 0.36597 -0.15798 0.36875 C -0.15434 0.37037 -0.15104 0.37454 -0.14774 0.37685 C -0.14045 0.38194 -0.13281 0.38426 -0.12517 0.38727 C -0.12343 0.38819 -0.1217 0.38912 -0.12013 0.39005 C -0.11892 0.39074 -0.11805 0.39213 -0.11666 0.39282 C -0.1118 0.39514 -0.10711 0.3956 -0.10208 0.39676 C -0.08923 0.40347 -0.07638 0.40972 -0.06354 0.41667 C -0.05989 0.42222 -0.05399 0.42523 -0.04895 0.42731 C -0.04461 0.43264 -0.04079 0.43519 -0.03611 0.43935 C -0.03263 0.44213 -0.02934 0.4463 -0.02569 0.44861 C -0.02309 0.45023 -0.01996 0.45093 -0.01718 0.45255 C -0.0125 0.45833 -0.00763 0.4625 -0.00173 0.46458 C 0.00487 0.47083 0.01216 0.47685 0.0198 0.47917 C 0.02987 0.48843 0.01737 0.47778 0.03004 0.48588 C 0.03195 0.48704 0.03334 0.48981 0.03525 0.49097 C 0.04219 0.49583 0.04914 0.50069 0.0566 0.50301 C 0.06059 0.50671 0.06355 0.50764 0.06789 0.50972 C 0.07309 0.51505 0.07414 0.51505 0.07987 0.51759 C 0.0816 0.51829 0.08507 0.52037 0.08507 0.5206 C 0.08994 0.52569 0.09914 0.52755 0.10469 0.52963 C 0.10816 0.53241 0.11146 0.5331 0.11511 0.53495 C 0.12153 0.54213 0.11893 0.54352 0.12275 0.54028 " pathEditMode="relative" rAng="0" ptsTypes="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136</Words>
  <PresentationFormat>Экран (4:3)</PresentationFormat>
  <Paragraphs>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ИГРОВОЕ ЛОГОПЕДИЧЕСКОЕ ЗАНЯТИЕ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78</cp:revision>
  <dcterms:created xsi:type="dcterms:W3CDTF">2011-01-25T13:32:21Z</dcterms:created>
  <dcterms:modified xsi:type="dcterms:W3CDTF">2011-12-09T13:10:05Z</dcterms:modified>
</cp:coreProperties>
</file>