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7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70" r:id="rId15"/>
    <p:sldId id="269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5" r:id="rId29"/>
    <p:sldId id="286" r:id="rId3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0883"/>
    <a:srgbClr val="FF3300"/>
    <a:srgbClr val="FF0066"/>
    <a:srgbClr val="F84EBB"/>
    <a:srgbClr val="FF9900"/>
    <a:srgbClr val="895B17"/>
    <a:srgbClr val="6C3A6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0"/>
            <a:ext cx="8077200" cy="3733799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Автор учитель-логопед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высшей категории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ГОУ ЦПМСС  Калининского района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Санкт-Петербурга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Григорьева Надежда Анатольевна</a:t>
            </a: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81200" y="3352800"/>
            <a:ext cx="6477000" cy="2971800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C808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Эмоциональная</a:t>
            </a:r>
          </a:p>
          <a:p>
            <a:r>
              <a:rPr lang="ru-RU" sz="6000" b="1" i="1" smtClean="0">
                <a:solidFill>
                  <a:srgbClr val="C808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разминка</a:t>
            </a:r>
            <a:endParaRPr lang="ru-RU" sz="6000" b="1" i="1" dirty="0" smtClean="0">
              <a:solidFill>
                <a:srgbClr val="C808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6000" b="1" i="1" dirty="0" smtClean="0">
              <a:solidFill>
                <a:srgbClr val="C808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33800" y="1447800"/>
            <a:ext cx="2693987" cy="21002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4419600" y="4953000"/>
            <a:ext cx="3405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ГОРЕ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3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0" y="1447800"/>
            <a:ext cx="2479675" cy="22907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3886200" y="4876800"/>
            <a:ext cx="2879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9900"/>
                </a:solidFill>
              </a:rPr>
              <a:t>ЗАВИСТЬ</a:t>
            </a:r>
            <a:endParaRPr lang="ru-RU" sz="3600" b="1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33800" y="1447800"/>
            <a:ext cx="2522537" cy="24050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4038600" y="5410200"/>
            <a:ext cx="28059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66"/>
                </a:solidFill>
              </a:rPr>
              <a:t>ВОСТОРГ</a:t>
            </a:r>
            <a:endParaRPr lang="ru-RU" sz="36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8600" y="1447800"/>
            <a:ext cx="2089150" cy="280035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4191000" y="5486400"/>
            <a:ext cx="195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6C3A6D"/>
                </a:solidFill>
              </a:rPr>
              <a:t>ГРУСТЬ</a:t>
            </a:r>
            <a:endParaRPr lang="ru-RU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600" y="1447800"/>
            <a:ext cx="2441575" cy="25622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657600" y="5105400"/>
            <a:ext cx="3881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895B17"/>
                </a:solidFill>
              </a:rPr>
              <a:t>УСТАЛОСТЬ</a:t>
            </a:r>
            <a:endParaRPr lang="ru-RU" sz="3600" b="1" dirty="0">
              <a:solidFill>
                <a:srgbClr val="895B1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5200" y="1447800"/>
            <a:ext cx="3200399" cy="22907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4114800" y="5029200"/>
            <a:ext cx="2432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3300"/>
                </a:solidFill>
              </a:rPr>
              <a:t>РАДОСТЬ</a:t>
            </a:r>
            <a:endParaRPr lang="ru-RU" sz="36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33800" y="1447800"/>
            <a:ext cx="2733675" cy="24003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 flipH="1">
            <a:off x="3200400" y="48768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ОДИНОЧЕСТВО</a:t>
            </a:r>
            <a:endParaRPr lang="ru-RU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5200" y="1447800"/>
            <a:ext cx="2989262" cy="23336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2971800" y="4876800"/>
            <a:ext cx="4971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80883"/>
                </a:solidFill>
              </a:rPr>
              <a:t>РАЗОЧАРОВАНИЕ</a:t>
            </a:r>
            <a:endParaRPr lang="ru-RU" sz="3600" b="1" dirty="0">
              <a:solidFill>
                <a:srgbClr val="C8088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2800" y="1447800"/>
            <a:ext cx="3184525" cy="20240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657600" y="4724400"/>
            <a:ext cx="3508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ОТЧАЯНИЕ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0" y="1447800"/>
            <a:ext cx="2403475" cy="22479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4114800" y="53340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СТРАХ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C80883"/>
                </a:solidFill>
              </a:rPr>
              <a:t>Эмоции,</a:t>
            </a:r>
          </a:p>
          <a:p>
            <a:pPr>
              <a:buNone/>
            </a:pPr>
            <a:r>
              <a:rPr lang="ru-RU" sz="8800" dirty="0" smtClean="0">
                <a:solidFill>
                  <a:srgbClr val="C80883"/>
                </a:solidFill>
              </a:rPr>
              <a:t>ч</a:t>
            </a:r>
            <a:r>
              <a:rPr lang="ru-RU" sz="8800" dirty="0" smtClean="0">
                <a:solidFill>
                  <a:srgbClr val="C80883"/>
                </a:solidFill>
              </a:rPr>
              <a:t>увства   и</a:t>
            </a:r>
          </a:p>
          <a:p>
            <a:pPr>
              <a:buNone/>
            </a:pPr>
            <a:r>
              <a:rPr lang="ru-RU" sz="8800" dirty="0" smtClean="0">
                <a:solidFill>
                  <a:srgbClr val="C80883"/>
                </a:solidFill>
              </a:rPr>
              <a:t>состояния</a:t>
            </a:r>
            <a:endParaRPr lang="ru-RU" sz="8800" dirty="0">
              <a:solidFill>
                <a:srgbClr val="C80883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9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5200" y="1447800"/>
            <a:ext cx="3098800" cy="246697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2895600" y="49530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84EBB"/>
                </a:solidFill>
              </a:rPr>
              <a:t>ПРИВЯЗАННОСТЬ</a:t>
            </a:r>
            <a:endParaRPr lang="ru-RU" sz="3600" b="1" dirty="0">
              <a:solidFill>
                <a:srgbClr val="F84EB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2800" y="1447800"/>
            <a:ext cx="3141663" cy="220503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581400" y="5105400"/>
            <a:ext cx="3656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9900"/>
                </a:solidFill>
              </a:rPr>
              <a:t>УДИВЛЕНИЕ</a:t>
            </a:r>
            <a:endParaRPr lang="ru-RU" sz="3600" b="1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5200" y="1447800"/>
            <a:ext cx="2894012" cy="22717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4191000" y="5181600"/>
            <a:ext cx="1760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ГНЕВ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81400" y="1447800"/>
            <a:ext cx="2746375" cy="219075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2895600" y="51816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СОПЕРЕЖИВАНИЕ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5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600" y="1447800"/>
            <a:ext cx="2913062" cy="22574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352800" y="4724400"/>
            <a:ext cx="52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НАСЛАЖДЕНИЕ</a:t>
            </a:r>
            <a:endParaRPr lang="ru-RU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86200" y="1447800"/>
            <a:ext cx="2374900" cy="287178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4114800" y="5257800"/>
            <a:ext cx="3421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ОБИДА</a:t>
            </a:r>
            <a:endParaRPr lang="ru-RU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33800" y="1447800"/>
            <a:ext cx="2743200" cy="2438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733800" y="4953000"/>
            <a:ext cx="3980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3"/>
                </a:solidFill>
              </a:rPr>
              <a:t>НЕНАВИСТЬ</a:t>
            </a:r>
            <a:endParaRPr lang="ru-RU" sz="36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6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0" y="1447800"/>
            <a:ext cx="2398712" cy="292417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810000" y="5334000"/>
            <a:ext cx="2515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ЛЮБОВЬ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86200" y="1447800"/>
            <a:ext cx="2003425" cy="27051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4267200" y="5334000"/>
            <a:ext cx="1930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3300"/>
                </a:solidFill>
              </a:rPr>
              <a:t>БОЛЬ</a:t>
            </a:r>
            <a:endParaRPr lang="ru-RU" sz="36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886200" y="5029200"/>
            <a:ext cx="2515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ДОВЕРИЕ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447800"/>
            <a:ext cx="3214688" cy="240791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35608" y="6172200"/>
            <a:ext cx="7498080" cy="7620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4200" y="2133600"/>
            <a:ext cx="3455987" cy="253365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733800" y="55626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СЧАСТЬЕ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5200" y="1447800"/>
            <a:ext cx="2998787" cy="3352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4114800" y="5410200"/>
            <a:ext cx="3077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80883"/>
                </a:solidFill>
              </a:rPr>
              <a:t>СТЫД</a:t>
            </a:r>
            <a:endParaRPr lang="ru-RU" sz="3600" b="1" dirty="0">
              <a:solidFill>
                <a:srgbClr val="C8088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4200" y="1447800"/>
            <a:ext cx="3581400" cy="2819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200400" y="5334000"/>
            <a:ext cx="4798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РАЗДРАЖЕНИЕ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6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5200" y="1447800"/>
            <a:ext cx="3048000" cy="23241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3962400" y="51054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ЗАБОТА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5200" y="1447800"/>
            <a:ext cx="3124199" cy="24384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2819400" y="51816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МЕЧТАТЕЛЬНОСТЬ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33800" y="1447800"/>
            <a:ext cx="2822575" cy="3429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810000" y="5486400"/>
            <a:ext cx="2845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НЕЖНОСТЬ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81400" y="1447800"/>
            <a:ext cx="2895600" cy="2286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962400" y="5105400"/>
            <a:ext cx="3512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АГРЕССИЯ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207</TotalTime>
  <Words>36</Words>
  <PresentationFormat>Экран (4:3)</PresentationFormat>
  <Paragraphs>33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Солнцестояние</vt:lpstr>
      <vt:lpstr>Автор учитель-логопед  высшей категории  ГОУ ЦПМСС  Калининского района  Санкт-Петербурга  Григорьева Надежда Анатольевна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Театральная студия       «Веселая компания»</dc:title>
  <dc:creator>Надежда</dc:creator>
  <cp:lastModifiedBy>Надежда</cp:lastModifiedBy>
  <cp:revision>26</cp:revision>
  <dcterms:created xsi:type="dcterms:W3CDTF">2011-10-11T18:50:24Z</dcterms:created>
  <dcterms:modified xsi:type="dcterms:W3CDTF">2011-11-26T07:41:39Z</dcterms:modified>
</cp:coreProperties>
</file>