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83" r:id="rId2"/>
    <p:sldId id="280" r:id="rId3"/>
    <p:sldId id="284" r:id="rId4"/>
    <p:sldId id="286" r:id="rId5"/>
    <p:sldId id="287" r:id="rId6"/>
    <p:sldId id="288" r:id="rId7"/>
    <p:sldId id="28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6040C"/>
    <a:srgbClr val="090807"/>
    <a:srgbClr val="ECFB2D"/>
    <a:srgbClr val="5EA301"/>
    <a:srgbClr val="008000"/>
    <a:srgbClr val="FFFF66"/>
    <a:srgbClr val="FF0000"/>
    <a:srgbClr val="1E15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88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E3B6F6C-C3DF-4DC4-BCA4-FB56678EC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3F94-A921-4FBF-85C6-6A86E3DDB0BE}" type="slidenum">
              <a:rPr lang="ru-RU" smtClean="0"/>
              <a:pPr/>
              <a:t>‹#›</a:t>
            </a:fld>
            <a:endParaRPr lang="ru-RU" sz="140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7A5E-FF21-4563-8DC6-77C9F51D012B}" type="slidenum">
              <a:rPr lang="ru-RU" smtClean="0"/>
              <a:pPr/>
              <a:t>‹#›</a:t>
            </a:fld>
            <a:endParaRPr lang="ru-RU" sz="140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379251-C577-449B-9F10-6E836D8D240D}" type="slidenum">
              <a:rPr lang="ru-RU" smtClean="0"/>
              <a:pPr/>
              <a:t>‹#›</a:t>
            </a:fld>
            <a:endParaRPr lang="ru-RU" sz="140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D4982-3D56-4BF7-886C-207F754D7B2A}" type="slidenum">
              <a:rPr lang="ru-RU" smtClean="0"/>
              <a:pPr/>
              <a:t>‹#›</a:t>
            </a:fld>
            <a:endParaRPr lang="ru-RU" sz="140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83C6-9041-4E2B-97D4-ECD664C5AABB}" type="slidenum">
              <a:rPr lang="ru-RU" smtClean="0"/>
              <a:pPr/>
              <a:t>‹#›</a:t>
            </a:fld>
            <a:endParaRPr lang="ru-RU" sz="140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F7DC3B9-36E4-478F-8AB0-BA47A3C92831}" type="slidenum">
              <a:rPr lang="ru-RU" smtClean="0"/>
              <a:pPr/>
              <a:t>‹#›</a:t>
            </a:fld>
            <a:endParaRPr lang="ru-RU" sz="140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3B1C-736E-4730-8DB9-E774846873CE}" type="slidenum">
              <a:rPr lang="ru-RU" smtClean="0"/>
              <a:pPr/>
              <a:t>‹#›</a:t>
            </a:fld>
            <a:endParaRPr lang="ru-RU" sz="140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4EF1-4F92-42C3-9FD6-047AA8C57B01}" type="slidenum">
              <a:rPr lang="ru-RU" smtClean="0"/>
              <a:pPr/>
              <a:t>‹#›</a:t>
            </a:fld>
            <a:endParaRPr lang="ru-RU" sz="140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DAE68-46F8-497F-8416-109460283EFB}" type="slidenum">
              <a:rPr lang="ru-RU" smtClean="0"/>
              <a:pPr/>
              <a:t>‹#›</a:t>
            </a:fld>
            <a:endParaRPr lang="ru-RU" sz="140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65D3-DF4E-4899-97F0-880AA3578F98}" type="slidenum">
              <a:rPr lang="ru-RU" smtClean="0"/>
              <a:pPr/>
              <a:t>‹#›</a:t>
            </a:fld>
            <a:endParaRPr lang="ru-RU" sz="140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D8D91D-963E-4A78-907B-4C90CB538162}" type="slidenum">
              <a:rPr lang="ru-RU" smtClean="0"/>
              <a:pPr/>
              <a:t>‹#›</a:t>
            </a:fld>
            <a:endParaRPr lang="ru-RU" sz="140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9" name="Rectangle 19"/>
          <p:cNvSpPr>
            <a:spLocks noGrp="1" noChangeArrowheads="1"/>
          </p:cNvSpPr>
          <p:nvPr>
            <p:ph type="subTitle" idx="1"/>
          </p:nvPr>
        </p:nvSpPr>
        <p:spPr>
          <a:xfrm>
            <a:off x="4067944" y="1412776"/>
            <a:ext cx="4876800" cy="3960440"/>
          </a:xfrm>
        </p:spPr>
        <p:txBody>
          <a:bodyPr>
            <a:normAutofit fontScale="25000" lnSpcReduction="20000"/>
          </a:bodyPr>
          <a:lstStyle/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Солнце на небе проснулось. 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Нам, ребята, улыбнулось. 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Глазки тихо закрываем, 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руки к небу поднимаем. 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Лучик солнышка возьмём 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и к сердечку поднесём.</a:t>
            </a:r>
          </a:p>
          <a:p>
            <a:pPr eaLnBrk="1" hangingPunct="1">
              <a:defRPr/>
            </a:pPr>
            <a:endParaRPr lang="ru-RU" dirty="0" smtClean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5861" name="Picture 21" descr="cccft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3858566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62" name="WordArt 22"/>
          <p:cNvSpPr>
            <a:spLocks noChangeArrowheads="1" noChangeShapeType="1" noTextEdit="1"/>
          </p:cNvSpPr>
          <p:nvPr/>
        </p:nvSpPr>
        <p:spPr bwMode="auto">
          <a:xfrm>
            <a:off x="1606550" y="2743200"/>
            <a:ext cx="838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35863" name="WordArt 23"/>
          <p:cNvSpPr>
            <a:spLocks noChangeArrowheads="1" noChangeShapeType="1" noTextEdit="1"/>
          </p:cNvSpPr>
          <p:nvPr/>
        </p:nvSpPr>
        <p:spPr bwMode="auto">
          <a:xfrm>
            <a:off x="3657600" y="4038600"/>
            <a:ext cx="838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 i="1" dirty="0" smtClean="0">
                <a:solidFill>
                  <a:srgbClr val="808000"/>
                </a:solidFill>
              </a:rPr>
              <a:t>Математический диктант</a:t>
            </a:r>
            <a:endParaRPr lang="ru-RU" dirty="0"/>
          </a:p>
        </p:txBody>
      </p:sp>
      <p:sp>
        <p:nvSpPr>
          <p:cNvPr id="44037" name="WordArt 5"/>
          <p:cNvSpPr>
            <a:spLocks noChangeArrowheads="1" noChangeShapeType="1" noTextEdit="1"/>
          </p:cNvSpPr>
          <p:nvPr/>
        </p:nvSpPr>
        <p:spPr bwMode="auto">
          <a:xfrm>
            <a:off x="7452320" y="3284984"/>
            <a:ext cx="1008112" cy="12241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2.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4038" name="WordArt 6"/>
          <p:cNvSpPr>
            <a:spLocks noChangeArrowheads="1" noChangeShapeType="1" noTextEdit="1"/>
          </p:cNvSpPr>
          <p:nvPr/>
        </p:nvSpPr>
        <p:spPr bwMode="auto">
          <a:xfrm>
            <a:off x="5580112" y="3284984"/>
            <a:ext cx="1008112" cy="12961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9,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4039" name="WordArt 7"/>
          <p:cNvSpPr>
            <a:spLocks noChangeArrowheads="1" noChangeShapeType="1" noTextEdit="1"/>
          </p:cNvSpPr>
          <p:nvPr/>
        </p:nvSpPr>
        <p:spPr bwMode="auto">
          <a:xfrm>
            <a:off x="395536" y="3284984"/>
            <a:ext cx="1368152" cy="12241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10,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4045" name="WordArt 13"/>
          <p:cNvSpPr>
            <a:spLocks noChangeArrowheads="1" noChangeShapeType="1" noTextEdit="1"/>
          </p:cNvSpPr>
          <p:nvPr/>
        </p:nvSpPr>
        <p:spPr bwMode="auto">
          <a:xfrm>
            <a:off x="2483768" y="3284984"/>
            <a:ext cx="2304256" cy="12961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</a:t>
            </a:r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а  5,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 i="1" dirty="0" smtClean="0">
                <a:solidFill>
                  <a:srgbClr val="808000"/>
                </a:solidFill>
              </a:rPr>
              <a:t>Устный счёт</a:t>
            </a:r>
            <a:endParaRPr lang="ru-RU" dirty="0"/>
          </a:p>
        </p:txBody>
      </p:sp>
      <p:sp>
        <p:nvSpPr>
          <p:cNvPr id="44036" name="WordArt 4"/>
          <p:cNvSpPr>
            <a:spLocks noChangeArrowheads="1" noChangeShapeType="1" noTextEdit="1"/>
          </p:cNvSpPr>
          <p:nvPr/>
        </p:nvSpPr>
        <p:spPr bwMode="auto">
          <a:xfrm>
            <a:off x="4644008" y="5085184"/>
            <a:ext cx="576114" cy="7163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6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4037" name="WordArt 5"/>
          <p:cNvSpPr>
            <a:spLocks noChangeArrowheads="1" noChangeShapeType="1" noTextEdit="1"/>
          </p:cNvSpPr>
          <p:nvPr/>
        </p:nvSpPr>
        <p:spPr bwMode="auto">
          <a:xfrm>
            <a:off x="1403350" y="3357562"/>
            <a:ext cx="504354" cy="71950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9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4038" name="WordArt 6"/>
          <p:cNvSpPr>
            <a:spLocks noChangeArrowheads="1" noChangeShapeType="1" noTextEdit="1"/>
          </p:cNvSpPr>
          <p:nvPr/>
        </p:nvSpPr>
        <p:spPr bwMode="auto">
          <a:xfrm>
            <a:off x="6588224" y="5589240"/>
            <a:ext cx="648493" cy="71928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7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4039" name="WordArt 7"/>
          <p:cNvSpPr>
            <a:spLocks noChangeArrowheads="1" noChangeShapeType="1" noTextEdit="1"/>
          </p:cNvSpPr>
          <p:nvPr/>
        </p:nvSpPr>
        <p:spPr bwMode="auto">
          <a:xfrm>
            <a:off x="1979712" y="5373216"/>
            <a:ext cx="719857" cy="7204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10</a:t>
            </a:r>
          </a:p>
        </p:txBody>
      </p:sp>
      <p:sp>
        <p:nvSpPr>
          <p:cNvPr id="44040" name="WordArt 8"/>
          <p:cNvSpPr>
            <a:spLocks noChangeArrowheads="1" noChangeShapeType="1" noTextEdit="1"/>
          </p:cNvSpPr>
          <p:nvPr/>
        </p:nvSpPr>
        <p:spPr bwMode="auto">
          <a:xfrm>
            <a:off x="2987824" y="4365104"/>
            <a:ext cx="647874" cy="72012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12</a:t>
            </a:r>
          </a:p>
        </p:txBody>
      </p:sp>
      <p:sp>
        <p:nvSpPr>
          <p:cNvPr id="44042" name="WordArt 10"/>
          <p:cNvSpPr>
            <a:spLocks noChangeArrowheads="1" noChangeShapeType="1" noTextEdit="1"/>
          </p:cNvSpPr>
          <p:nvPr/>
        </p:nvSpPr>
        <p:spPr bwMode="auto">
          <a:xfrm>
            <a:off x="5580112" y="2924944"/>
            <a:ext cx="536427" cy="7207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8</a:t>
            </a:r>
          </a:p>
        </p:txBody>
      </p:sp>
      <p:sp>
        <p:nvSpPr>
          <p:cNvPr id="44043" name="WordArt 11"/>
          <p:cNvSpPr>
            <a:spLocks noChangeArrowheads="1" noChangeShapeType="1" noTextEdit="1"/>
          </p:cNvSpPr>
          <p:nvPr/>
        </p:nvSpPr>
        <p:spPr bwMode="auto">
          <a:xfrm>
            <a:off x="7380312" y="3645024"/>
            <a:ext cx="720352" cy="7914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20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4045" name="WordArt 13"/>
          <p:cNvSpPr>
            <a:spLocks noChangeArrowheads="1" noChangeShapeType="1" noTextEdit="1"/>
          </p:cNvSpPr>
          <p:nvPr/>
        </p:nvSpPr>
        <p:spPr bwMode="auto">
          <a:xfrm>
            <a:off x="3419872" y="2708920"/>
            <a:ext cx="720452" cy="7914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17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9" name="Rectangle 19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2276872"/>
            <a:ext cx="4876800" cy="396044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 лужайке  у  реки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Расселились  мотыльки: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  сидели  на  ромашках,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  на  душистых  кашках,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  1  мотылёк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Сел  на  синий  василек.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Кто  из  вас  сказать  готов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Сколько  было  мотыльков?</a:t>
            </a:r>
            <a:endParaRPr lang="ru-RU" sz="2800" dirty="0" smtClean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62" name="WordArt 22"/>
          <p:cNvSpPr>
            <a:spLocks noChangeArrowheads="1" noChangeShapeType="1" noTextEdit="1"/>
          </p:cNvSpPr>
          <p:nvPr/>
        </p:nvSpPr>
        <p:spPr bwMode="auto">
          <a:xfrm>
            <a:off x="1606550" y="2743200"/>
            <a:ext cx="838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35863" name="WordArt 23"/>
          <p:cNvSpPr>
            <a:spLocks noChangeArrowheads="1" noChangeShapeType="1" noTextEdit="1"/>
          </p:cNvSpPr>
          <p:nvPr/>
        </p:nvSpPr>
        <p:spPr bwMode="auto">
          <a:xfrm>
            <a:off x="3657600" y="4038600"/>
            <a:ext cx="838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pic>
        <p:nvPicPr>
          <p:cNvPr id="6" name="Picture 17" descr="butterfly5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789040"/>
            <a:ext cx="2892425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1" descr="butterfly61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460095">
            <a:off x="657485" y="298502"/>
            <a:ext cx="17145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1" descr="B_Fly1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594071">
            <a:off x="4095581" y="1042724"/>
            <a:ext cx="1552575" cy="143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2" descr="butterfly4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8714327">
            <a:off x="6133305" y="1614139"/>
            <a:ext cx="1797489" cy="151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131840" y="548680"/>
            <a:ext cx="3240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800" b="1" u="sng" dirty="0" smtClean="0">
                <a:solidFill>
                  <a:srgbClr val="808000"/>
                </a:solidFill>
                <a:latin typeface="+mj-lt"/>
              </a:rPr>
              <a:t>Задача</a:t>
            </a:r>
            <a:endParaRPr lang="ru-RU" sz="2800" u="sng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9" name="Rectangle 19"/>
          <p:cNvSpPr>
            <a:spLocks noGrp="1" noChangeArrowheads="1"/>
          </p:cNvSpPr>
          <p:nvPr>
            <p:ph type="subTitle" idx="1"/>
          </p:nvPr>
        </p:nvSpPr>
        <p:spPr>
          <a:xfrm>
            <a:off x="611560" y="1412776"/>
            <a:ext cx="4876800" cy="374441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 лужайке  у  реки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Расселились  мотыльки: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  сидели  на  ромашках,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  на  душистых  кашках,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  1  мотылёк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Сел  на  синий  василек.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Кто  из  вас  сказать  готов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Сколько  было  мотыльков?</a:t>
            </a:r>
            <a:endParaRPr lang="ru-RU" sz="2800" dirty="0" smtClean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62" name="WordArt 22"/>
          <p:cNvSpPr>
            <a:spLocks noChangeArrowheads="1" noChangeShapeType="1" noTextEdit="1"/>
          </p:cNvSpPr>
          <p:nvPr/>
        </p:nvSpPr>
        <p:spPr bwMode="auto">
          <a:xfrm>
            <a:off x="1606550" y="2743200"/>
            <a:ext cx="838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35863" name="WordArt 23"/>
          <p:cNvSpPr>
            <a:spLocks noChangeArrowheads="1" noChangeShapeType="1" noTextEdit="1"/>
          </p:cNvSpPr>
          <p:nvPr/>
        </p:nvSpPr>
        <p:spPr bwMode="auto">
          <a:xfrm>
            <a:off x="3657600" y="4038600"/>
            <a:ext cx="838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pic>
        <p:nvPicPr>
          <p:cNvPr id="6" name="Picture 17" descr="butterfly5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789040"/>
            <a:ext cx="2892425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1" descr="B_Fly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594071">
            <a:off x="3375501" y="-37395"/>
            <a:ext cx="1552575" cy="143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2" descr="butterfly4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8714327">
            <a:off x="5557242" y="1542130"/>
            <a:ext cx="1797489" cy="151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WordArt 5"/>
          <p:cNvSpPr>
            <a:spLocks noChangeArrowheads="1" noChangeShapeType="1" noTextEdit="1"/>
          </p:cNvSpPr>
          <p:nvPr/>
        </p:nvSpPr>
        <p:spPr bwMode="auto">
          <a:xfrm>
            <a:off x="1259632" y="5589240"/>
            <a:ext cx="4248472" cy="71950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11  мотыльков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9" name="Rectangle 19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844824"/>
            <a:ext cx="7848872" cy="266429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2+7 =                 5+1=  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 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8+2=                  9+4=</a:t>
            </a:r>
          </a:p>
          <a:p>
            <a:endParaRPr lang="ru-RU" sz="2800" dirty="0" smtClean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62" name="WordArt 22"/>
          <p:cNvSpPr>
            <a:spLocks noChangeArrowheads="1" noChangeShapeType="1" noTextEdit="1"/>
          </p:cNvSpPr>
          <p:nvPr/>
        </p:nvSpPr>
        <p:spPr bwMode="auto">
          <a:xfrm>
            <a:off x="1606550" y="2743200"/>
            <a:ext cx="838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35863" name="WordArt 23"/>
          <p:cNvSpPr>
            <a:spLocks noChangeArrowheads="1" noChangeShapeType="1" noTextEdit="1"/>
          </p:cNvSpPr>
          <p:nvPr/>
        </p:nvSpPr>
        <p:spPr bwMode="auto">
          <a:xfrm>
            <a:off x="3657600" y="4038600"/>
            <a:ext cx="838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476672"/>
            <a:ext cx="4320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808000"/>
                </a:solidFill>
                <a:latin typeface="+mn-lt"/>
              </a:rPr>
              <a:t>Реши примеры</a:t>
            </a:r>
            <a:endParaRPr lang="ru-RU" sz="28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9" name="Rectangle 19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844824"/>
            <a:ext cx="7848872" cy="266429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2+7 = 9                5+1= 6 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 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8+2=10                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9+4=</a:t>
            </a:r>
          </a:p>
          <a:p>
            <a:endParaRPr lang="ru-RU" sz="2800" dirty="0" smtClean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62" name="WordArt 22"/>
          <p:cNvSpPr>
            <a:spLocks noChangeArrowheads="1" noChangeShapeType="1" noTextEdit="1"/>
          </p:cNvSpPr>
          <p:nvPr/>
        </p:nvSpPr>
        <p:spPr bwMode="auto">
          <a:xfrm>
            <a:off x="1606550" y="2743200"/>
            <a:ext cx="838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35863" name="WordArt 23"/>
          <p:cNvSpPr>
            <a:spLocks noChangeArrowheads="1" noChangeShapeType="1" noTextEdit="1"/>
          </p:cNvSpPr>
          <p:nvPr/>
        </p:nvSpPr>
        <p:spPr bwMode="auto">
          <a:xfrm>
            <a:off x="3657600" y="4038600"/>
            <a:ext cx="838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476672"/>
            <a:ext cx="4320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808000"/>
                </a:solidFill>
                <a:latin typeface="+mn-lt"/>
              </a:rPr>
              <a:t>Реши примеры</a:t>
            </a:r>
            <a:endParaRPr lang="ru-RU" sz="28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966</TotalTime>
  <Words>132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Екатерина</dc:creator>
  <cp:lastModifiedBy>Пользователь</cp:lastModifiedBy>
  <cp:revision>39</cp:revision>
  <dcterms:created xsi:type="dcterms:W3CDTF">1601-01-01T00:00:00Z</dcterms:created>
  <dcterms:modified xsi:type="dcterms:W3CDTF">2014-10-21T08:47:52Z</dcterms:modified>
</cp:coreProperties>
</file>