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1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2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12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9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69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89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89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05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7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06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113D-CB91-4377-902E-B57E7C3A9D3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6AF8-67E8-4C89-A5FC-407C2A0CC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5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30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7302"/>
            <a:ext cx="5002659" cy="664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5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52736"/>
            <a:ext cx="7009556" cy="453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2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0648"/>
            <a:ext cx="3024336" cy="656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8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6632"/>
            <a:ext cx="5084725" cy="657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1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811098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6672"/>
            <a:ext cx="5970959" cy="597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8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2736"/>
            <a:ext cx="6544815" cy="492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6666086" cy="571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4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7128791" cy="534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1201119"/>
            <a:ext cx="61912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6126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2014-09-10T13:45:24Z</dcterms:created>
  <dcterms:modified xsi:type="dcterms:W3CDTF">2014-09-10T13:59:18Z</dcterms:modified>
</cp:coreProperties>
</file>