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8" r:id="rId3"/>
    <p:sldId id="263" r:id="rId4"/>
    <p:sldId id="264" r:id="rId5"/>
    <p:sldId id="265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3110"/>
    <a:srgbClr val="AFFFD3"/>
    <a:srgbClr val="4E690B"/>
    <a:srgbClr val="C1033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CFFD7-BB80-4C20-BD2E-8C02BD1F7A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0EEE2B-A5AC-4F5E-97DD-7D0171515282}">
      <dgm:prSet/>
      <dgm:spPr/>
      <dgm:t>
        <a:bodyPr/>
        <a:lstStyle/>
        <a:p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ОТРЕЗОК</a:t>
          </a:r>
          <a:endParaRPr lang="ru-RU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D73AC5-C5B5-4B0D-BED9-58F312E3692B}" type="parTrans" cxnId="{1F8A9F47-1C49-4BA6-B1AD-42C06D128C96}">
      <dgm:prSet/>
      <dgm:spPr/>
      <dgm:t>
        <a:bodyPr/>
        <a:lstStyle/>
        <a:p>
          <a:endParaRPr lang="ru-RU"/>
        </a:p>
      </dgm:t>
    </dgm:pt>
    <dgm:pt modelId="{6875C79F-5775-416A-8D9D-1C6288BDF5A8}" type="sibTrans" cxnId="{1F8A9F47-1C49-4BA6-B1AD-42C06D128C96}">
      <dgm:prSet/>
      <dgm:spPr/>
      <dgm:t>
        <a:bodyPr/>
        <a:lstStyle/>
        <a:p>
          <a:endParaRPr lang="ru-RU"/>
        </a:p>
      </dgm:t>
    </dgm:pt>
    <dgm:pt modelId="{69F8B408-4CBA-4163-A3DA-FD9794644981}" type="pres">
      <dgm:prSet presAssocID="{81ACFFD7-BB80-4C20-BD2E-8C02BD1F7A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2EEB83-4682-454C-85C8-2E02C7D2D475}" type="pres">
      <dgm:prSet presAssocID="{040EEE2B-A5AC-4F5E-97DD-7D0171515282}" presName="parentText" presStyleLbl="node1" presStyleIdx="0" presStyleCnt="1" custLinFactNeighborX="75000" custLinFactNeighborY="-111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F7D2AB-B753-4F99-9C73-599181BA1400}" type="presOf" srcId="{040EEE2B-A5AC-4F5E-97DD-7D0171515282}" destId="{5C2EEB83-4682-454C-85C8-2E02C7D2D475}" srcOrd="0" destOrd="0" presId="urn:microsoft.com/office/officeart/2005/8/layout/vList2"/>
    <dgm:cxn modelId="{E8148EDD-069B-4533-AE1C-4687D350A057}" type="presOf" srcId="{81ACFFD7-BB80-4C20-BD2E-8C02BD1F7A79}" destId="{69F8B408-4CBA-4163-A3DA-FD9794644981}" srcOrd="0" destOrd="0" presId="urn:microsoft.com/office/officeart/2005/8/layout/vList2"/>
    <dgm:cxn modelId="{1F8A9F47-1C49-4BA6-B1AD-42C06D128C96}" srcId="{81ACFFD7-BB80-4C20-BD2E-8C02BD1F7A79}" destId="{040EEE2B-A5AC-4F5E-97DD-7D0171515282}" srcOrd="0" destOrd="0" parTransId="{23D73AC5-C5B5-4B0D-BED9-58F312E3692B}" sibTransId="{6875C79F-5775-416A-8D9D-1C6288BDF5A8}"/>
    <dgm:cxn modelId="{8CBBB1A8-FCC0-4B58-96F2-6A65DE0AE54F}" type="presParOf" srcId="{69F8B408-4CBA-4163-A3DA-FD9794644981}" destId="{5C2EEB83-4682-454C-85C8-2E02C7D2D4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2EEB83-4682-454C-85C8-2E02C7D2D475}">
      <dsp:nvSpPr>
        <dsp:cNvPr id="0" name=""/>
        <dsp:cNvSpPr/>
      </dsp:nvSpPr>
      <dsp:spPr>
        <a:xfrm>
          <a:off x="0" y="0"/>
          <a:ext cx="180020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ОТРЕЗОК</a:t>
          </a:r>
          <a:endParaRPr lang="ru-RU" sz="26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800200" cy="60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C36E-C7C0-473C-B3F7-66A1E3BBD7D5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1F42-94C3-4B62-893A-DD1313D27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C36E-C7C0-473C-B3F7-66A1E3BBD7D5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1F42-94C3-4B62-893A-DD1313D27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C36E-C7C0-473C-B3F7-66A1E3BBD7D5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1F42-94C3-4B62-893A-DD1313D27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C36E-C7C0-473C-B3F7-66A1E3BBD7D5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1F42-94C3-4B62-893A-DD1313D27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C36E-C7C0-473C-B3F7-66A1E3BBD7D5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1F42-94C3-4B62-893A-DD1313D27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C36E-C7C0-473C-B3F7-66A1E3BBD7D5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1F42-94C3-4B62-893A-DD1313D27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C36E-C7C0-473C-B3F7-66A1E3BBD7D5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1F42-94C3-4B62-893A-DD1313D27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C36E-C7C0-473C-B3F7-66A1E3BBD7D5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1F42-94C3-4B62-893A-DD1313D27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C36E-C7C0-473C-B3F7-66A1E3BBD7D5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1F42-94C3-4B62-893A-DD1313D27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C36E-C7C0-473C-B3F7-66A1E3BBD7D5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1F42-94C3-4B62-893A-DD1313D27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C36E-C7C0-473C-B3F7-66A1E3BBD7D5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2E1F42-94C3-4B62-893A-DD1313D27B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84C36E-C7C0-473C-B3F7-66A1E3BBD7D5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2E1F42-94C3-4B62-893A-DD1313D27B6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851648" cy="40644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Тема: «Отрезок.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Длина отрезка»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класс.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УМК «Гармония»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97152"/>
            <a:ext cx="7854696" cy="1752600"/>
          </a:xfrm>
        </p:spPr>
        <p:txBody>
          <a:bodyPr/>
          <a:lstStyle/>
          <a:p>
            <a:r>
              <a:rPr lang="ru-RU" dirty="0" err="1" smtClean="0"/>
              <a:t>Тармакова</a:t>
            </a:r>
            <a:r>
              <a:rPr lang="ru-RU" dirty="0" smtClean="0"/>
              <a:t> А.А.</a:t>
            </a:r>
          </a:p>
          <a:p>
            <a:r>
              <a:rPr lang="ru-RU" dirty="0" smtClean="0"/>
              <a:t>Учитель  начальных  </a:t>
            </a:r>
            <a:r>
              <a:rPr lang="ru-RU" dirty="0" err="1" smtClean="0"/>
              <a:t>класов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МБОУ </a:t>
            </a:r>
            <a:r>
              <a:rPr lang="ru-RU" dirty="0" err="1" smtClean="0"/>
              <a:t>Ользоновская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5292725" y="1557338"/>
            <a:ext cx="2736850" cy="2592387"/>
          </a:xfrm>
          <a:prstGeom prst="ellipse">
            <a:avLst/>
          </a:prstGeom>
          <a:noFill/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0" y="2492375"/>
            <a:ext cx="914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Г </a:t>
            </a:r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Е </a:t>
            </a:r>
            <a:r>
              <a:rPr lang="ru-RU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</a:t>
            </a:r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  <a:r>
              <a:rPr lang="ru-RU" sz="7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М</a:t>
            </a:r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  <a:r>
              <a:rPr lang="ru-RU" sz="7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Е </a:t>
            </a: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Т</a:t>
            </a:r>
            <a:r>
              <a:rPr lang="ru-RU" sz="7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  <a:r>
              <a:rPr lang="ru-RU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</a:t>
            </a:r>
            <a:r>
              <a:rPr lang="ru-RU" sz="7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  <a:r>
              <a:rPr lang="ru-RU" sz="7200" b="1" dirty="0" smtClean="0">
                <a:solidFill>
                  <a:srgbClr val="C103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И</a:t>
            </a:r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  <a:r>
              <a:rPr lang="ru-RU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Я</a:t>
            </a:r>
            <a:r>
              <a:rPr lang="ru-RU" sz="7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  <a:endParaRPr lang="ru-RU" sz="7200" b="1" dirty="0">
              <a:solidFill>
                <a:schemeClr val="accent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6444208" y="1052736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5076056" y="3933056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7308304" y="5589240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3707904" y="1772816"/>
            <a:ext cx="962025" cy="914400"/>
          </a:xfrm>
          <a:prstGeom prst="pentagon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3203848" y="4293096"/>
            <a:ext cx="1152525" cy="1079500"/>
          </a:xfrm>
          <a:prstGeom prst="ellipse">
            <a:avLst/>
          </a:prstGeom>
          <a:solidFill>
            <a:srgbClr val="660033"/>
          </a:solidFill>
          <a:ln w="9525">
            <a:solidFill>
              <a:srgbClr val="C1033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4572000" y="5733256"/>
            <a:ext cx="1800225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1475656" y="3645024"/>
            <a:ext cx="1214438" cy="1214438"/>
          </a:xfrm>
          <a:prstGeom prst="cube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2627313" y="5734050"/>
            <a:ext cx="1635125" cy="914400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7667625" y="4076700"/>
            <a:ext cx="914400" cy="1081088"/>
          </a:xfrm>
          <a:prstGeom prst="flowChartMagneticDisk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395288" y="5300663"/>
            <a:ext cx="962025" cy="914400"/>
          </a:xfrm>
          <a:prstGeom prst="star5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15" name="Freeform 27"/>
          <p:cNvSpPr>
            <a:spLocks/>
          </p:cNvSpPr>
          <p:nvPr/>
        </p:nvSpPr>
        <p:spPr bwMode="auto">
          <a:xfrm>
            <a:off x="7872412" y="836712"/>
            <a:ext cx="1271588" cy="1657350"/>
          </a:xfrm>
          <a:custGeom>
            <a:avLst/>
            <a:gdLst>
              <a:gd name="T0" fmla="*/ 272 w 801"/>
              <a:gd name="T1" fmla="*/ 0 h 1044"/>
              <a:gd name="T2" fmla="*/ 771 w 801"/>
              <a:gd name="T3" fmla="*/ 91 h 1044"/>
              <a:gd name="T4" fmla="*/ 90 w 801"/>
              <a:gd name="T5" fmla="*/ 454 h 1044"/>
              <a:gd name="T6" fmla="*/ 635 w 801"/>
              <a:gd name="T7" fmla="*/ 635 h 1044"/>
              <a:gd name="T8" fmla="*/ 0 w 801"/>
              <a:gd name="T9" fmla="*/ 1044 h 10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1"/>
              <a:gd name="T16" fmla="*/ 0 h 1044"/>
              <a:gd name="T17" fmla="*/ 801 w 801"/>
              <a:gd name="T18" fmla="*/ 1044 h 10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1" h="1044">
                <a:moveTo>
                  <a:pt x="272" y="0"/>
                </a:moveTo>
                <a:cubicBezTo>
                  <a:pt x="536" y="7"/>
                  <a:pt x="801" y="15"/>
                  <a:pt x="771" y="91"/>
                </a:cubicBezTo>
                <a:cubicBezTo>
                  <a:pt x="741" y="167"/>
                  <a:pt x="113" y="363"/>
                  <a:pt x="90" y="454"/>
                </a:cubicBezTo>
                <a:cubicBezTo>
                  <a:pt x="67" y="545"/>
                  <a:pt x="650" y="537"/>
                  <a:pt x="635" y="635"/>
                </a:cubicBezTo>
                <a:cubicBezTo>
                  <a:pt x="620" y="733"/>
                  <a:pt x="106" y="976"/>
                  <a:pt x="0" y="1044"/>
                </a:cubicBezTo>
              </a:path>
            </a:pathLst>
          </a:custGeom>
          <a:noFill/>
          <a:ln w="762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2484438" y="549275"/>
            <a:ext cx="1439862" cy="649288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6372225" y="3644900"/>
            <a:ext cx="0" cy="1079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9" name="Freeform 31"/>
          <p:cNvSpPr>
            <a:spLocks/>
          </p:cNvSpPr>
          <p:nvPr/>
        </p:nvSpPr>
        <p:spPr bwMode="auto">
          <a:xfrm>
            <a:off x="6372225" y="4437063"/>
            <a:ext cx="287338" cy="287337"/>
          </a:xfrm>
          <a:custGeom>
            <a:avLst/>
            <a:gdLst>
              <a:gd name="T0" fmla="*/ 0 w 181"/>
              <a:gd name="T1" fmla="*/ 0 h 181"/>
              <a:gd name="T2" fmla="*/ 136 w 181"/>
              <a:gd name="T3" fmla="*/ 45 h 181"/>
              <a:gd name="T4" fmla="*/ 181 w 181"/>
              <a:gd name="T5" fmla="*/ 181 h 181"/>
              <a:gd name="T6" fmla="*/ 0 60000 65536"/>
              <a:gd name="T7" fmla="*/ 0 60000 65536"/>
              <a:gd name="T8" fmla="*/ 0 60000 65536"/>
              <a:gd name="T9" fmla="*/ 0 w 181"/>
              <a:gd name="T10" fmla="*/ 0 h 181"/>
              <a:gd name="T11" fmla="*/ 181 w 181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" h="181">
                <a:moveTo>
                  <a:pt x="0" y="0"/>
                </a:moveTo>
                <a:cubicBezTo>
                  <a:pt x="53" y="7"/>
                  <a:pt x="106" y="15"/>
                  <a:pt x="136" y="45"/>
                </a:cubicBezTo>
                <a:cubicBezTo>
                  <a:pt x="166" y="75"/>
                  <a:pt x="173" y="128"/>
                  <a:pt x="181" y="181"/>
                </a:cubicBezTo>
              </a:path>
            </a:pathLst>
          </a:cu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2627313" y="188913"/>
            <a:ext cx="1439862" cy="64928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6372225" y="4724400"/>
            <a:ext cx="12239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V="1">
            <a:off x="0" y="0"/>
            <a:ext cx="9144000" cy="2636912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>
          <a:xfrm>
            <a:off x="683568" y="332656"/>
            <a:ext cx="1224136" cy="720080"/>
          </a:xfrm>
          <a:prstGeom prst="rect">
            <a:avLst/>
          </a:prstGeom>
          <a:noFill/>
        </p:spPr>
      </p:pic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755576" y="980728"/>
            <a:ext cx="1080120" cy="936104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flipH="1">
            <a:off x="7740352" y="2276872"/>
            <a:ext cx="2664296" cy="864096"/>
          </a:xfrm>
          <a:prstGeom prst="line">
            <a:avLst/>
          </a:prstGeom>
          <a:ln>
            <a:solidFill>
              <a:srgbClr val="82311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flipH="1">
            <a:off x="-1044624" y="4941168"/>
            <a:ext cx="2448272" cy="720080"/>
          </a:xfrm>
          <a:prstGeom prst="line">
            <a:avLst/>
          </a:prstGeom>
          <a:ln>
            <a:solidFill>
              <a:srgbClr val="82311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1403648" y="3140968"/>
            <a:ext cx="6336704" cy="1800200"/>
          </a:xfrm>
          <a:prstGeom prst="line">
            <a:avLst/>
          </a:prstGeom>
          <a:ln>
            <a:solidFill>
              <a:srgbClr val="82311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AutoShape 4"/>
          <p:cNvSpPr>
            <a:spLocks noChangeArrowheads="1"/>
          </p:cNvSpPr>
          <p:nvPr/>
        </p:nvSpPr>
        <p:spPr bwMode="auto">
          <a:xfrm rot="21371785">
            <a:off x="7677047" y="2673810"/>
            <a:ext cx="740896" cy="601348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>
          <a:xfrm>
            <a:off x="3707904" y="548680"/>
            <a:ext cx="936104" cy="864096"/>
          </a:xfrm>
          <a:prstGeom prst="rect">
            <a:avLst/>
          </a:prstGeom>
          <a:noFill/>
        </p:spPr>
      </p:pic>
      <p:sp>
        <p:nvSpPr>
          <p:cNvPr id="19" name="Овал 18"/>
          <p:cNvSpPr/>
          <p:nvPr/>
        </p:nvSpPr>
        <p:spPr>
          <a:xfrm>
            <a:off x="7596336" y="2996952"/>
            <a:ext cx="288032" cy="288032"/>
          </a:xfrm>
          <a:prstGeom prst="ellipse">
            <a:avLst/>
          </a:prstGeom>
          <a:solidFill>
            <a:srgbClr val="823110"/>
          </a:solidFill>
          <a:ln>
            <a:solidFill>
              <a:srgbClr val="8231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31640" y="4797152"/>
            <a:ext cx="288032" cy="288032"/>
          </a:xfrm>
          <a:prstGeom prst="ellipse">
            <a:avLst/>
          </a:prstGeom>
          <a:solidFill>
            <a:srgbClr val="823110"/>
          </a:solidFill>
          <a:ln>
            <a:solidFill>
              <a:srgbClr val="8231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Схема 20"/>
          <p:cNvGraphicFramePr/>
          <p:nvPr/>
        </p:nvGraphicFramePr>
        <p:xfrm>
          <a:off x="3635896" y="5445224"/>
          <a:ext cx="1800200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87624" y="414908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24328" y="227687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395536" y="908720"/>
            <a:ext cx="1152525" cy="1079500"/>
          </a:xfrm>
          <a:prstGeom prst="ellipse">
            <a:avLst/>
          </a:prstGeom>
          <a:solidFill>
            <a:srgbClr val="660033"/>
          </a:solidFill>
          <a:ln w="9525">
            <a:solidFill>
              <a:srgbClr val="C1033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6948264" y="620688"/>
            <a:ext cx="1800225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7884368" y="5157192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0" y="188640"/>
            <a:ext cx="3384376" cy="136815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AutoShape 10"/>
          <p:cNvSpPr>
            <a:spLocks noChangeArrowheads="1"/>
          </p:cNvSpPr>
          <p:nvPr/>
        </p:nvSpPr>
        <p:spPr bwMode="auto">
          <a:xfrm>
            <a:off x="467544" y="5661248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6372200" y="3789040"/>
            <a:ext cx="2376264" cy="230425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 flipV="1">
            <a:off x="6300192" y="6021288"/>
            <a:ext cx="144016" cy="21602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250723" y="1759974"/>
            <a:ext cx="1946787" cy="1327355"/>
          </a:xfrm>
          <a:custGeom>
            <a:avLst/>
            <a:gdLst>
              <a:gd name="connsiteX0" fmla="*/ 0 w 1946787"/>
              <a:gd name="connsiteY0" fmla="*/ 658761 h 1327355"/>
              <a:gd name="connsiteX1" fmla="*/ 530942 w 1946787"/>
              <a:gd name="connsiteY1" fmla="*/ 1307691 h 1327355"/>
              <a:gd name="connsiteX2" fmla="*/ 1209367 w 1946787"/>
              <a:gd name="connsiteY2" fmla="*/ 540774 h 1327355"/>
              <a:gd name="connsiteX3" fmla="*/ 1887793 w 1946787"/>
              <a:gd name="connsiteY3" fmla="*/ 1071716 h 1327355"/>
              <a:gd name="connsiteX4" fmla="*/ 1563329 w 1946787"/>
              <a:gd name="connsiteY4" fmla="*/ 68826 h 1327355"/>
              <a:gd name="connsiteX5" fmla="*/ 1902542 w 1946787"/>
              <a:gd name="connsiteY5" fmla="*/ 658761 h 132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6787" h="1327355">
                <a:moveTo>
                  <a:pt x="0" y="658761"/>
                </a:moveTo>
                <a:cubicBezTo>
                  <a:pt x="164690" y="993058"/>
                  <a:pt x="329381" y="1327355"/>
                  <a:pt x="530942" y="1307691"/>
                </a:cubicBezTo>
                <a:cubicBezTo>
                  <a:pt x="732503" y="1288027"/>
                  <a:pt x="983225" y="580103"/>
                  <a:pt x="1209367" y="540774"/>
                </a:cubicBezTo>
                <a:cubicBezTo>
                  <a:pt x="1435509" y="501445"/>
                  <a:pt x="1828799" y="1150374"/>
                  <a:pt x="1887793" y="1071716"/>
                </a:cubicBezTo>
                <a:cubicBezTo>
                  <a:pt x="1946787" y="993058"/>
                  <a:pt x="1560871" y="137652"/>
                  <a:pt x="1563329" y="68826"/>
                </a:cubicBezTo>
                <a:cubicBezTo>
                  <a:pt x="1565787" y="0"/>
                  <a:pt x="1734164" y="329380"/>
                  <a:pt x="1902542" y="65876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759 C -0.03489 0.02824 -0.14496 -0.00116 -0.1533 -0.00093 C -0.15764 -0.00023 -0.16198 1.85185E-6 -0.16614 0.00116 C -0.16944 0.00208 -0.17586 0.00555 -0.17586 0.00579 C -0.1835 0.01204 -0.17899 0.00903 -0.19045 0.01435 C -0.19184 0.01481 -0.19531 0.01643 -0.19531 0.01666 C -0.20156 0.02199 -0.20885 0.02685 -0.21614 0.0294 C -0.22743 0.03866 -0.22222 0.03588 -0.23073 0.04028 C -0.23541 0.04629 -0.23889 0.05023 -0.24531 0.05278 C -0.24843 0.05416 -0.25173 0.05602 -0.25486 0.05741 C -0.25659 0.05787 -0.25989 0.05903 -0.25989 0.05926 C -0.2677 0.06666 -0.27361 0.06736 -0.28385 0.07037 C -0.30069 0.07523 -0.30243 0.07847 -0.32239 0.08079 C -0.36198 0.09791 -0.42257 0.09097 -0.45764 0.09143 C -0.46684 0.09375 -0.47639 0.09537 -0.48507 0.10023 C -0.4908 0.10347 -0.49531 0.10856 -0.50121 0.11111 C -0.50277 0.11204 -0.50434 0.11435 -0.50607 0.11528 C -0.50764 0.1162 -0.50955 0.1162 -0.51093 0.11736 C -0.51284 0.11898 -0.51406 0.12199 -0.5158 0.12407 C -0.52291 0.13148 -0.53125 0.13958 -0.53993 0.14305 C -0.57482 0.1743 -0.63142 0.16412 -0.67048 0.1669 C -0.68368 0.17268 -0.69114 0.17361 -0.70277 0.18403 C -0.70434 0.18588 -0.7059 0.18727 -0.70746 0.18842 C -0.70902 0.18981 -0.71076 0.19143 -0.71232 0.19282 C -0.71389 0.19398 -0.71718 0.19722 -0.71718 0.19745 C -0.72031 0.20995 -0.72378 0.22291 -0.72656 0.23565 C -0.72639 0.24884 -0.72656 0.2618 -0.72534 0.27477 C -0.72465 0.28079 -0.71718 0.28958 -0.71718 0.29028 " pathEditMode="relative" rAng="0" ptsTypes="fffffffffffffffffffffffffff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00" accel="10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719 0.29028 C -0.71042 0.27639 -0.71025 0.25903 -0.70434 0.24491 C -0.69827 0.23056 -0.69046 0.21759 -0.68021 0.20833 C -0.67639 0.20093 -0.67362 0.19838 -0.66719 0.1956 C -0.66563 0.19421 -0.66407 0.19236 -0.66233 0.19121 C -0.66094 0.19028 -0.65903 0.19028 -0.65764 0.18912 C -0.65573 0.1875 -0.65452 0.18449 -0.65278 0.18264 C -0.64063 0.16991 -0.64688 0.17778 -0.63664 0.16968 C -0.63195 0.16597 -0.62309 0.15509 -0.61719 0.15255 C -0.60625 0.14792 -0.59601 0.14028 -0.58507 0.13542 C -0.58177 0.13241 -0.579 0.12824 -0.57535 0.12662 C -0.57205 0.12523 -0.56563 0.12246 -0.56563 0.12269 C -0.54844 0.12315 -0.53125 0.12292 -0.51407 0.12454 C -0.50469 0.12546 -0.49549 0.13195 -0.48664 0.13542 C -0.47414 0.14028 -0.4625 0.14236 -0.44948 0.14398 C -0.42535 0.14329 -0.40105 0.14306 -0.37691 0.14167 C -0.3625 0.14074 -0.33212 0.12685 -0.31719 0.12037 C -0.30573 0.10996 -0.31146 0.11273 -0.30105 0.10949 C -0.29098 0.09537 -0.30174 0.10833 -0.2915 0.10093 C -0.28212 0.09398 -0.2757 0.08634 -0.26563 0.08148 C -0.25868 0.07222 -0.25052 0.06621 -0.24306 0.05787 C -0.23247 0.04607 -0.22118 0.03171 -0.20764 0.0257 C -0.19584 0.01505 -0.18334 0.00394 -0.17049 -0.0044 C -0.16546 -0.01111 -0.16112 -0.01597 -0.15434 -0.01944 C -0.15122 -0.02106 -0.14792 -0.02245 -0.14462 -0.02384 C -0.14306 -0.02454 -0.13976 -0.02592 -0.13976 -0.02569 C -0.13542 -0.02523 -0.13108 -0.02546 -0.12691 -0.02384 C -0.12153 -0.02176 -0.11806 -0.01134 -0.11563 -0.00671 C -0.11476 -0.00486 -0.10886 0.00533 -0.10764 0.00833 C -0.10191 0.02361 -0.09792 0.04167 -0.08664 0.05139 C -0.07969 0.0507 -0.0724 0.05185 -0.06563 0.04931 C -0.06407 0.04861 -0.06407 0.04283 -0.06407 0.04306 " pathEditMode="relative" rAng="0" ptsTypes="fffffffffffffffffffffffffffffff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56 0.00069 -0.0033 0.00116 -0.00486 0.00208 C -0.0066 0.00324 -0.00781 0.00555 -0.00972 0.00648 C -0.0257 0.01435 -0.04288 0.01528 -0.05972 0.01713 C -0.06771 0.01944 -0.07587 0.02199 -0.08386 0.02361 C -0.09288 0.02546 -0.11129 0.02801 -0.11129 0.02801 C -0.1191 0.03125 -0.12761 0.03287 -0.13559 0.03449 C -0.1441 0.03611 -0.16129 0.03866 -0.16129 0.03866 C -0.1724 0.04352 -0.18403 0.04305 -0.19531 0.04722 C -0.20504 0.05092 -0.21111 0.05324 -0.22101 0.05578 C -0.23594 0.05949 -0.21875 0.05625 -0.23403 0.06227 C -0.25139 0.06921 -0.26962 0.07523 -0.28715 0.08171 C -0.29774 0.08565 -0.30903 0.08773 -0.31945 0.09236 C -0.33316 0.09861 -0.34722 0.10486 -0.36129 0.10972 C -0.36823 0.11203 -0.37552 0.11273 -0.38229 0.1162 C -0.42222 0.13634 -0.46389 0.15231 -0.50486 0.16991 C -0.50799 0.17129 -0.51146 0.17106 -0.51459 0.17199 C -0.52101 0.17384 -0.52726 0.17685 -0.53386 0.17847 C -0.54722 0.18171 -0.56094 0.18333 -0.57431 0.18703 C -0.58646 0.19051 -0.59288 0.19375 -0.6066 0.1956 C -0.61702 0.20069 -0.62795 0.20092 -0.63872 0.20416 C -0.64149 0.20509 -0.64427 0.20555 -0.64688 0.20648 C -0.65018 0.20764 -0.6566 0.21065 -0.6566 0.21065 C -0.67396 0.22685 -0.69861 0.23426 -0.71945 0.23866 C -0.71788 0.24004 -0.71649 0.24305 -0.71459 0.24305 C -0.70677 0.24305 -0.69375 0.23819 -0.68559 0.23449 C -0.68229 0.2331 -0.67917 0.23148 -0.67587 0.23009 C -0.67431 0.2294 -0.67101 0.22801 -0.67101 0.22801 C -0.6658 0.22315 -0.66094 0.22199 -0.65486 0.21944 C -0.64705 0.21227 -0.63646 0.20903 -0.62743 0.20416 C -0.62431 0.20254 -0.61788 0.2 -0.61788 0.2 C -0.61181 0.19444 -0.60486 0.19352 -0.59844 0.18912 C -0.58993 0.18333 -0.5816 0.18055 -0.57257 0.17639 C -0.54618 0.16435 -0.5191 0.15208 -0.49202 0.14398 C -0.48438 0.14166 -0.4783 0.13657 -0.47101 0.13333 C -0.46198 0.12523 -0.4507 0.12268 -0.44045 0.11828 C -0.42066 0.10972 -0.4007 0.10254 -0.38073 0.09467 C -0.35174 0.0831 -0.3224 0.07245 -0.29358 0.06018 C -0.27031 0.05023 -0.24705 0.03727 -0.22274 0.03217 C -0.20365 0.02384 -0.18438 0.01342 -0.16459 0.00856 C -0.15 0.00486 -0.13542 0.00208 -0.12101 -0.00209 C -0.10243 -0.00741 -0.08472 -0.01667 -0.06615 -0.02153 C -0.02031 -0.01898 -0.03802 -0.02246 -0.01129 -0.01088 C -0.00972 -0.00949 -0.00781 -0.00857 -0.0066 -0.00648 C -0.00556 -0.00463 -0.0059 -0.00185 -0.00486 0 C -0.00365 0.00208 -0.00156 0.00254 0 0.00416 C 0.00173 0.00602 0.00486 0.01065 0.00486 0.01065 " pathEditMode="relative" ptsTypes="ffffffffffffffffffffffffffffffffffffffffffffffA">
                                      <p:cBhvr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-0.00718 -0.00208 -0.01436 -0.00312 -0.02153 C -0.00399 -0.02755 -0.00902 -0.03125 -0.01128 -0.03658 C -0.01875 -0.05417 -0.03055 -0.06343 -0.04357 -0.07315 C -0.04687 -0.0757 -0.04948 -0.0801 -0.05312 -0.08172 C -0.0658 -0.08727 -0.07864 -0.0919 -0.09184 -0.09445 C -0.11649 -0.10625 -0.14496 -0.1007 -0.171 -0.10324 C -0.19027 -0.10834 -0.18767 -0.10718 -0.21614 -0.10533 C -0.22083 -0.10556 -0.26024 -0.10834 -0.26771 -0.10949 C -0.27621 -0.11088 -0.28507 -0.11737 -0.29357 -0.11829 C -0.31024 -0.12014 -0.32691 -0.12107 -0.34357 -0.12246 C -0.35277 -0.12315 -0.371 -0.12454 -0.371 -0.12454 C -0.38455 -0.12778 -0.39809 -0.12987 -0.41128 -0.13542 C -0.41771 -0.14121 -0.41666 -0.14422 -0.421 -0.15255 C -0.42378 -0.16412 -0.42691 -0.17524 -0.42899 -0.18704 C -0.42725 -0.20139 -0.43073 -0.2 -0.42413 -0.2 " pathEditMode="relative" ptsTypes="fffffffffffffffA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19" grpId="0" animBg="1"/>
      <p:bldP spid="20" grpId="0" animBg="1"/>
      <p:bldGraphic spid="21" grpId="0">
        <p:bldAsOne/>
      </p:bldGraphic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V="1">
            <a:off x="899592" y="2276872"/>
            <a:ext cx="4896544" cy="1080120"/>
          </a:xfrm>
          <a:prstGeom prst="line">
            <a:avLst/>
          </a:prstGeom>
          <a:ln>
            <a:solidFill>
              <a:srgbClr val="C1033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827584" y="3284984"/>
            <a:ext cx="144016" cy="144016"/>
          </a:xfrm>
          <a:prstGeom prst="ellipse">
            <a:avLst/>
          </a:prstGeom>
          <a:solidFill>
            <a:srgbClr val="660033"/>
          </a:solidFill>
          <a:ln>
            <a:solidFill>
              <a:srgbClr val="C103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5076056" y="3212976"/>
            <a:ext cx="3362632" cy="2320412"/>
          </a:xfrm>
          <a:custGeom>
            <a:avLst/>
            <a:gdLst>
              <a:gd name="connsiteX0" fmla="*/ 0 w 3362632"/>
              <a:gd name="connsiteY0" fmla="*/ 1661651 h 2320412"/>
              <a:gd name="connsiteX1" fmla="*/ 2521974 w 3362632"/>
              <a:gd name="connsiteY1" fmla="*/ 83574 h 2320412"/>
              <a:gd name="connsiteX2" fmla="*/ 840658 w 3362632"/>
              <a:gd name="connsiteY2" fmla="*/ 2163096 h 2320412"/>
              <a:gd name="connsiteX3" fmla="*/ 3362632 w 3362632"/>
              <a:gd name="connsiteY3" fmla="*/ 1027470 h 2320412"/>
              <a:gd name="connsiteX4" fmla="*/ 3362632 w 3362632"/>
              <a:gd name="connsiteY4" fmla="*/ 1027470 h 232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632" h="2320412">
                <a:moveTo>
                  <a:pt x="0" y="1661651"/>
                </a:moveTo>
                <a:cubicBezTo>
                  <a:pt x="1190932" y="830825"/>
                  <a:pt x="2381864" y="0"/>
                  <a:pt x="2521974" y="83574"/>
                </a:cubicBezTo>
                <a:cubicBezTo>
                  <a:pt x="2662084" y="167148"/>
                  <a:pt x="700548" y="2005780"/>
                  <a:pt x="840658" y="2163096"/>
                </a:cubicBezTo>
                <a:cubicBezTo>
                  <a:pt x="980768" y="2320412"/>
                  <a:pt x="3362632" y="1027470"/>
                  <a:pt x="3362632" y="1027470"/>
                </a:cubicBezTo>
                <a:lnTo>
                  <a:pt x="3362632" y="1027470"/>
                </a:ln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0" y="3212976"/>
            <a:ext cx="2610464" cy="2202425"/>
          </a:xfrm>
          <a:custGeom>
            <a:avLst/>
            <a:gdLst>
              <a:gd name="connsiteX0" fmla="*/ 1167581 w 2610464"/>
              <a:gd name="connsiteY0" fmla="*/ 405580 h 2202425"/>
              <a:gd name="connsiteX1" fmla="*/ 194187 w 2610464"/>
              <a:gd name="connsiteY1" fmla="*/ 1703438 h 2202425"/>
              <a:gd name="connsiteX2" fmla="*/ 2332703 w 2610464"/>
              <a:gd name="connsiteY2" fmla="*/ 1968909 h 2202425"/>
              <a:gd name="connsiteX3" fmla="*/ 1860755 w 2610464"/>
              <a:gd name="connsiteY3" fmla="*/ 302342 h 2202425"/>
              <a:gd name="connsiteX4" fmla="*/ 1757516 w 2610464"/>
              <a:gd name="connsiteY4" fmla="*/ 154858 h 2202425"/>
              <a:gd name="connsiteX5" fmla="*/ 1757516 w 2610464"/>
              <a:gd name="connsiteY5" fmla="*/ 154858 h 2202425"/>
              <a:gd name="connsiteX6" fmla="*/ 1757516 w 2610464"/>
              <a:gd name="connsiteY6" fmla="*/ 154858 h 220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0464" h="2202425">
                <a:moveTo>
                  <a:pt x="1167581" y="405580"/>
                </a:moveTo>
                <a:cubicBezTo>
                  <a:pt x="583790" y="924231"/>
                  <a:pt x="0" y="1442883"/>
                  <a:pt x="194187" y="1703438"/>
                </a:cubicBezTo>
                <a:cubicBezTo>
                  <a:pt x="388374" y="1963993"/>
                  <a:pt x="2054942" y="2202425"/>
                  <a:pt x="2332703" y="1968909"/>
                </a:cubicBezTo>
                <a:cubicBezTo>
                  <a:pt x="2610464" y="1735393"/>
                  <a:pt x="1956620" y="604684"/>
                  <a:pt x="1860755" y="302342"/>
                </a:cubicBezTo>
                <a:cubicBezTo>
                  <a:pt x="1764890" y="0"/>
                  <a:pt x="1757516" y="154858"/>
                  <a:pt x="1757516" y="154858"/>
                </a:cubicBezTo>
                <a:lnTo>
                  <a:pt x="1757516" y="154858"/>
                </a:lnTo>
                <a:lnTo>
                  <a:pt x="1757516" y="154858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683568" y="5589240"/>
            <a:ext cx="7704856" cy="72008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483768" y="3861048"/>
            <a:ext cx="360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41176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940152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5776" y="5517232"/>
            <a:ext cx="1296144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 flipH="1">
            <a:off x="3779912" y="5445224"/>
            <a:ext cx="72008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483768" y="5445224"/>
            <a:ext cx="72008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8532440" y="836712"/>
            <a:ext cx="216024" cy="496855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 flipV="1">
            <a:off x="8676456" y="5661248"/>
            <a:ext cx="144016" cy="21602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211960" y="620688"/>
            <a:ext cx="3384376" cy="136815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627784" y="1916832"/>
            <a:ext cx="25202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5076056" y="184482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 flipV="1">
            <a:off x="2555776" y="184482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411760" y="141277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76056" y="141277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67744" y="335699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68144" y="335699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39752" y="494116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07904" y="501317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1628800"/>
            <a:ext cx="5760640" cy="38884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691680" y="1556792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380312" y="1556792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691680" y="5373216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452320" y="5373216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endCxn id="5" idx="3"/>
          </p:cNvCxnSpPr>
          <p:nvPr/>
        </p:nvCxnSpPr>
        <p:spPr>
          <a:xfrm flipV="1">
            <a:off x="1907704" y="1741180"/>
            <a:ext cx="5514789" cy="37444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43608" y="836712"/>
            <a:ext cx="668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68344" y="764704"/>
            <a:ext cx="556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5589240"/>
            <a:ext cx="527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740352" y="5589240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>
            <a:endCxn id="36" idx="2"/>
          </p:cNvCxnSpPr>
          <p:nvPr/>
        </p:nvCxnSpPr>
        <p:spPr>
          <a:xfrm>
            <a:off x="1763688" y="1588429"/>
            <a:ext cx="5616624" cy="403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1691680" y="1484784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380312" y="1484784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691680" y="5301208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691680" y="1484784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1835696" y="1556792"/>
            <a:ext cx="0" cy="388843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835696" y="5517232"/>
            <a:ext cx="576064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7380312" y="5373216"/>
            <a:ext cx="360040" cy="28803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1691680" y="5301208"/>
            <a:ext cx="360040" cy="28803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7380312" y="5373216"/>
            <a:ext cx="360040" cy="28803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7380312" y="1484784"/>
            <a:ext cx="360040" cy="288032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1691680" y="5301208"/>
            <a:ext cx="360040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380312" y="1484784"/>
            <a:ext cx="360040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>
            <a:stCxn id="36" idx="5"/>
          </p:cNvCxnSpPr>
          <p:nvPr/>
        </p:nvCxnSpPr>
        <p:spPr>
          <a:xfrm flipH="1">
            <a:off x="7596336" y="1730635"/>
            <a:ext cx="29827" cy="371458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1907704" y="1628800"/>
            <a:ext cx="5688632" cy="38164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5" grpId="0"/>
      <p:bldP spid="17" grpId="0"/>
      <p:bldP spid="18" grpId="0"/>
      <p:bldP spid="34" grpId="0" animBg="1"/>
      <p:bldP spid="36" grpId="0" animBg="1"/>
      <p:bldP spid="38" grpId="0" animBg="1"/>
      <p:bldP spid="4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1043608" y="1772816"/>
            <a:ext cx="7416824" cy="4032448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3212976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24328" y="4581128"/>
            <a:ext cx="482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5733256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2" idx="2"/>
          </p:cNvCxnSpPr>
          <p:nvPr/>
        </p:nvCxnSpPr>
        <p:spPr>
          <a:xfrm flipV="1">
            <a:off x="1043608" y="3933056"/>
            <a:ext cx="3960440" cy="187220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899592" y="1628800"/>
            <a:ext cx="288032" cy="28803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244408" y="5661248"/>
            <a:ext cx="288032" cy="28803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788024" y="3789040"/>
            <a:ext cx="288032" cy="28803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99592" y="5589240"/>
            <a:ext cx="288032" cy="28803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043608" y="1916832"/>
            <a:ext cx="0" cy="36724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899592" y="16288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99592" y="55892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39" idx="6"/>
            <a:endCxn id="16" idx="1"/>
          </p:cNvCxnSpPr>
          <p:nvPr/>
        </p:nvCxnSpPr>
        <p:spPr>
          <a:xfrm>
            <a:off x="5076056" y="3933056"/>
            <a:ext cx="3210533" cy="17703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4788024" y="3789040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8244408" y="5661248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>
            <a:stCxn id="29" idx="6"/>
          </p:cNvCxnSpPr>
          <p:nvPr/>
        </p:nvCxnSpPr>
        <p:spPr>
          <a:xfrm flipV="1">
            <a:off x="1187624" y="3933056"/>
            <a:ext cx="3744416" cy="18002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899592" y="5589240"/>
            <a:ext cx="288032" cy="28803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788024" y="3789040"/>
            <a:ext cx="288032" cy="28803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>
            <a:endCxn id="34" idx="2"/>
          </p:cNvCxnSpPr>
          <p:nvPr/>
        </p:nvCxnSpPr>
        <p:spPr>
          <a:xfrm>
            <a:off x="1043608" y="5805264"/>
            <a:ext cx="7200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899592" y="5589240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8244408" y="5661248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899592" y="1628800"/>
            <a:ext cx="360040" cy="288032"/>
          </a:xfrm>
          <a:prstGeom prst="ellipse">
            <a:avLst/>
          </a:prstGeom>
          <a:solidFill>
            <a:srgbClr val="823110"/>
          </a:solidFill>
          <a:ln>
            <a:solidFill>
              <a:srgbClr val="8231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4788024" y="3789040"/>
            <a:ext cx="360040" cy="288032"/>
          </a:xfrm>
          <a:prstGeom prst="ellipse">
            <a:avLst/>
          </a:prstGeom>
          <a:solidFill>
            <a:srgbClr val="823110"/>
          </a:solidFill>
          <a:ln>
            <a:solidFill>
              <a:srgbClr val="8231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>
            <a:stCxn id="28" idx="5"/>
          </p:cNvCxnSpPr>
          <p:nvPr/>
        </p:nvCxnSpPr>
        <p:spPr>
          <a:xfrm>
            <a:off x="1145443" y="1874651"/>
            <a:ext cx="3836901" cy="2036701"/>
          </a:xfrm>
          <a:prstGeom prst="line">
            <a:avLst/>
          </a:prstGeom>
          <a:ln>
            <a:solidFill>
              <a:srgbClr val="82311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3" grpId="0" animBg="1"/>
      <p:bldP spid="34" grpId="0" animBg="1"/>
      <p:bldP spid="38" grpId="0" animBg="1"/>
      <p:bldP spid="39" grpId="0" animBg="1"/>
      <p:bldP spid="44" grpId="0" animBg="1"/>
      <p:bldP spid="45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827584" y="37890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956376" y="37170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2" idx="6"/>
            <a:endCxn id="3" idx="2"/>
          </p:cNvCxnSpPr>
          <p:nvPr/>
        </p:nvCxnSpPr>
        <p:spPr>
          <a:xfrm flipV="1">
            <a:off x="1115616" y="3861048"/>
            <a:ext cx="6840760" cy="720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1560" y="306896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56376" y="2996952"/>
            <a:ext cx="567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d7ff1c2a81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76672"/>
            <a:ext cx="4211637" cy="417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31640" y="5013176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  О  Л  О  Д  Ц  Ы !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496</TotalTime>
  <Words>45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 Тема: «Отрезок. Длина отрезка» 1 класс.  УМК «Гармония»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55</cp:revision>
  <dcterms:created xsi:type="dcterms:W3CDTF">2014-10-21T11:25:11Z</dcterms:created>
  <dcterms:modified xsi:type="dcterms:W3CDTF">2014-10-25T01:19:13Z</dcterms:modified>
</cp:coreProperties>
</file>