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936" autoAdjust="0"/>
  </p:normalViewPr>
  <p:slideViewPr>
    <p:cSldViewPr>
      <p:cViewPr varScale="1">
        <p:scale>
          <a:sx n="78" d="100"/>
          <a:sy n="78" d="100"/>
        </p:scale>
        <p:origin x="-25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167D-0828-497A-9DE0-69483CE538C9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36C9-18D1-4D13-9F21-FF026B915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8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36C9-18D1-4D13-9F21-FF026B9154A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36C9-18D1-4D13-9F21-FF026B9154A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36C9-18D1-4D13-9F21-FF026B9154A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C14306-8962-41C9-BE8C-92A7ACD7FCE0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AE4B91-E922-4EF0-A2AB-316501BBFB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064896" cy="216024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МБОУ СОШ № 10 с углубленным изучением отдельных предметов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Мнемотехника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192688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Гласные звуки и буквы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Мои рисунки\мнемотехника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1661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ЛИТЕРАТУРА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Книга Азбук в стихах, картинках, песенках и ребусах / под. </a:t>
            </a:r>
            <a:r>
              <a:rPr lang="ru-RU" sz="2400" dirty="0"/>
              <a:t>р</a:t>
            </a:r>
            <a:r>
              <a:rPr lang="ru-RU" sz="2400" dirty="0" smtClean="0"/>
              <a:t>ед. </a:t>
            </a:r>
          </a:p>
          <a:p>
            <a:r>
              <a:rPr lang="ru-RU" sz="2400" dirty="0" smtClean="0"/>
              <a:t>Л. </a:t>
            </a:r>
            <a:r>
              <a:rPr lang="ru-RU" sz="2400" dirty="0" err="1" smtClean="0"/>
              <a:t>Чуткова</a:t>
            </a:r>
            <a:r>
              <a:rPr lang="ru-RU" sz="2400" dirty="0" smtClean="0"/>
              <a:t>. – ООО «Изд-во </a:t>
            </a:r>
            <a:r>
              <a:rPr lang="ru-RU" sz="2400" dirty="0" err="1" smtClean="0"/>
              <a:t>Астрель</a:t>
            </a:r>
            <a:r>
              <a:rPr lang="ru-RU" sz="2400" dirty="0" smtClean="0"/>
              <a:t>». – М., ООО «Изд-во АСТ». – Кызыл.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713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Мои рисунки\мнемотехника\Буква (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ои рисунки\мнемотехника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Мои рисунки\мнемотехника\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Мои рисунки\мнемотехника\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Мои рисунки\мнемотехника\И - 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Мои рисунки\мнемотехника\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Мои рисунки\мнемотехника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54</Words>
  <Application>Microsoft Office PowerPoint</Application>
  <PresentationFormat>Экран (4:3)</PresentationFormat>
  <Paragraphs>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МБОУ СОШ № 10 с углубленным изучением отдельных предметов     Мнемотехника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дом</dc:creator>
  <cp:lastModifiedBy>User</cp:lastModifiedBy>
  <cp:revision>11</cp:revision>
  <dcterms:created xsi:type="dcterms:W3CDTF">2012-01-25T16:49:02Z</dcterms:created>
  <dcterms:modified xsi:type="dcterms:W3CDTF">2012-01-26T09:15:19Z</dcterms:modified>
</cp:coreProperties>
</file>