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4" r:id="rId2"/>
    <p:sldId id="260" r:id="rId3"/>
    <p:sldId id="261" r:id="rId4"/>
    <p:sldId id="266" r:id="rId5"/>
    <p:sldId id="258" r:id="rId6"/>
    <p:sldId id="259" r:id="rId7"/>
    <p:sldId id="265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 varScale="1">
        <p:scale>
          <a:sx n="103" d="100"/>
          <a:sy n="103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F02A6-A6D3-4346-B341-B1E29C68DBCC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02B1E-C103-4DCC-9397-751900722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02B1E-C103-4DCC-9397-75190072272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02B1E-C103-4DCC-9397-75190072272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331E-CEFB-42D4-AC84-F5517693F219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4979-C402-45F9-BD59-4A0AE1601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fficeimg.vo.msecnd.net/ru-ru/templates/TR01035167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95536" y="404664"/>
            <a:ext cx="87484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Calibri" pitchFamily="34" charset="0"/>
              </a:rPr>
              <a:t>МБОУ СОШ № 10  с углубленным изучением отдельных предметов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Calibri" pitchFamily="34" charset="0"/>
              </a:rPr>
            </a:b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 pitchFamily="34" charset="0"/>
              </a:rPr>
              <a:t/>
            </a:r>
            <a:b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Calibri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Использование метода проектов 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в логопедической деятельности</a:t>
            </a:r>
            <a:endParaRPr lang="ru-RU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3933056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Учитель-логопед</a:t>
            </a:r>
          </a:p>
          <a:p>
            <a:pPr algn="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Мулеева Н.Г.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5805264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dirty="0"/>
          </a:p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Сургут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dirty="0" smtClean="0"/>
              <a:t>Intl </a:t>
            </a:r>
            <a:r>
              <a:rPr lang="ru-RU" sz="2000" dirty="0" smtClean="0"/>
              <a:t>«Обучение для будущего»: Учеб. Пособие – 9-е изд.; исправленное и дополненное – М.: Интернет-Университет Информационных технологий, 2008. – 144 с. + </a:t>
            </a:r>
            <a:r>
              <a:rPr lang="en-US" sz="2000" dirty="0" smtClean="0"/>
              <a:t>CD</a:t>
            </a:r>
          </a:p>
          <a:p>
            <a:r>
              <a:rPr lang="ru-RU" sz="2000" dirty="0" smtClean="0"/>
              <a:t>Рабочие программы (ФГОС). Русский язык. Предметная линия учебников системы «Школа Росси» 1 – 4 классы. ОАО «Издательство «Просвещение»  - М. </a:t>
            </a:r>
            <a:r>
              <a:rPr lang="ru-RU" sz="2000" smtClean="0"/>
              <a:t>2011.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cs typeface="Calibri" pitchFamily="34" charset="0"/>
              </a:rPr>
              <a:t> Эпиграф</a:t>
            </a:r>
            <a:endParaRPr lang="ru-RU" dirty="0"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buNone/>
            </a:pPr>
            <a:endParaRPr lang="ru-RU" b="1" i="1" dirty="0" smtClean="0">
              <a:latin typeface="Cambria Math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b="1" i="1" dirty="0" smtClean="0">
                <a:latin typeface="Cambria Math" pitchFamily="18" charset="0"/>
              </a:rPr>
              <a:t>«Скажи мне – и я забуду,</a:t>
            </a:r>
          </a:p>
          <a:p>
            <a:pPr algn="ctr">
              <a:lnSpc>
                <a:spcPct val="80000"/>
              </a:lnSpc>
              <a:buNone/>
            </a:pPr>
            <a:r>
              <a:rPr lang="ru-RU" b="1" i="1" dirty="0" smtClean="0">
                <a:latin typeface="Cambria Math" pitchFamily="18" charset="0"/>
              </a:rPr>
              <a:t>Покажи мне – и я запомню,</a:t>
            </a:r>
          </a:p>
          <a:p>
            <a:pPr algn="ctr">
              <a:lnSpc>
                <a:spcPct val="80000"/>
              </a:lnSpc>
              <a:buNone/>
            </a:pPr>
            <a:r>
              <a:rPr lang="ru-RU" b="1" i="1" dirty="0" smtClean="0">
                <a:latin typeface="Cambria Math" pitchFamily="18" charset="0"/>
              </a:rPr>
              <a:t>Вовлеки меня – и я научусь!»</a:t>
            </a:r>
          </a:p>
          <a:p>
            <a:endParaRPr lang="ru-RU" dirty="0"/>
          </a:p>
        </p:txBody>
      </p:sp>
      <p:pic>
        <p:nvPicPr>
          <p:cNvPr id="4" name="Picture 4" descr="PAINTER"/>
          <p:cNvPicPr>
            <a:picLocks noChangeAspect="1" noChangeArrowheads="1"/>
          </p:cNvPicPr>
          <p:nvPr/>
        </p:nvPicPr>
        <p:blipFill>
          <a:blip r:embed="rId2" cstate="print"/>
          <a:srcRect b="20500"/>
          <a:stretch>
            <a:fillRect/>
          </a:stretch>
        </p:blipFill>
        <p:spPr>
          <a:xfrm>
            <a:off x="323850" y="4005263"/>
            <a:ext cx="2257425" cy="1981200"/>
          </a:xfrm>
          <a:prstGeom prst="rect">
            <a:avLst/>
          </a:prstGeom>
          <a:noFill/>
        </p:spPr>
      </p:pic>
      <p:pic>
        <p:nvPicPr>
          <p:cNvPr id="5" name="Picture 5" descr="WR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019925" y="4149725"/>
            <a:ext cx="1608138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Метод 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cs typeface="Calibri" pitchFamily="34" charset="0"/>
              </a:rPr>
              <a:t>Совокупность приемов, действий учащихся в их определенной последовательности для достижения поставленной задачи – решения определенной </a:t>
            </a:r>
            <a:r>
              <a:rPr lang="ru-RU" b="1" i="1" dirty="0" smtClean="0">
                <a:cs typeface="Calibri" pitchFamily="34" charset="0"/>
              </a:rPr>
              <a:t>проблемы</a:t>
            </a:r>
            <a:r>
              <a:rPr lang="ru-RU" dirty="0" smtClean="0">
                <a:cs typeface="Calibri" pitchFamily="34" charset="0"/>
              </a:rPr>
              <a:t>, значимой для учащихся и оформленной в виде некоего конечного </a:t>
            </a:r>
            <a:r>
              <a:rPr lang="ru-RU" b="1" i="1" dirty="0" smtClean="0">
                <a:cs typeface="Calibri" pitchFamily="34" charset="0"/>
              </a:rPr>
              <a:t>продукта</a:t>
            </a:r>
            <a:r>
              <a:rPr lang="ru-RU" dirty="0" smtClean="0">
                <a:cs typeface="Calibri" pitchFamily="34" charset="0"/>
              </a:rPr>
              <a:t>.</a:t>
            </a:r>
            <a:endParaRPr lang="ru-RU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08912" cy="15841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Метод проектов подразумевает: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136904" cy="44644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dk1"/>
                </a:solidFill>
              </a:rPr>
              <a:t>Совокупность приемов и  действий учащихся в их определенной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dk1"/>
                </a:solidFill>
              </a:rPr>
              <a:t>последовательности для достижения поставленной задачи –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dk1"/>
                </a:solidFill>
              </a:rPr>
              <a:t>решения определенной проблемы, значимой для учащихся и оформленной в виде некоего конечного продукта.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Цель  деятельности: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i="1" dirty="0"/>
              <a:t>формирование </a:t>
            </a:r>
            <a:r>
              <a:rPr lang="ru-RU" i="1" dirty="0" smtClean="0"/>
              <a:t>умений добывать, анализировать и </a:t>
            </a:r>
            <a:r>
              <a:rPr lang="ru-RU" i="1" dirty="0"/>
              <a:t>использовать знания для решения познавательных, практических и коммуникативных задач;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Цель учебная: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i="1" dirty="0"/>
              <a:t>освоение первоначальных научных представлений о системе и структуре русского </a:t>
            </a:r>
            <a:r>
              <a:rPr lang="ru-RU" i="1" dirty="0" smtClean="0"/>
              <a:t>языка (фонетике </a:t>
            </a:r>
            <a:r>
              <a:rPr lang="ru-RU" i="1" dirty="0"/>
              <a:t>и </a:t>
            </a:r>
            <a:r>
              <a:rPr lang="ru-RU" i="1" dirty="0" smtClean="0"/>
              <a:t>графике); </a:t>
            </a:r>
            <a:r>
              <a:rPr lang="ru-RU" i="1" dirty="0"/>
              <a:t>об основных единицах языка, их признаках и особенностях употребления в речи;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Классификация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/>
              <a:t>индивидуальные </a:t>
            </a:r>
            <a:r>
              <a:rPr lang="ru-RU" dirty="0" smtClean="0"/>
              <a:t>или</a:t>
            </a:r>
            <a:r>
              <a:rPr lang="ru-RU" b="1" i="1" dirty="0" smtClean="0"/>
              <a:t> групповые</a:t>
            </a:r>
          </a:p>
          <a:p>
            <a:r>
              <a:rPr lang="ru-RU" b="1" i="1" dirty="0" err="1" smtClean="0"/>
              <a:t>монопредметные</a:t>
            </a:r>
            <a:r>
              <a:rPr lang="ru-RU" dirty="0" smtClean="0"/>
              <a:t>,  </a:t>
            </a:r>
            <a:r>
              <a:rPr lang="ru-RU" b="1" i="1" dirty="0" err="1" smtClean="0"/>
              <a:t>межпредметные</a:t>
            </a:r>
            <a:r>
              <a:rPr lang="ru-RU" b="1" i="1" dirty="0" smtClean="0"/>
              <a:t>, </a:t>
            </a:r>
            <a:r>
              <a:rPr lang="ru-RU" b="1" i="1" dirty="0" err="1" smtClean="0"/>
              <a:t>метапредметные</a:t>
            </a:r>
            <a:endParaRPr lang="ru-RU" b="1" i="1" dirty="0" smtClean="0"/>
          </a:p>
          <a:p>
            <a:r>
              <a:rPr lang="ru-RU" dirty="0" smtClean="0"/>
              <a:t> </a:t>
            </a:r>
            <a:r>
              <a:rPr lang="ru-RU" b="1" i="1" dirty="0" smtClean="0"/>
              <a:t>краткосрочные</a:t>
            </a:r>
            <a:r>
              <a:rPr lang="ru-RU" dirty="0" smtClean="0"/>
              <a:t> (мини-проекты), </a:t>
            </a:r>
            <a:r>
              <a:rPr lang="ru-RU" b="1" i="1" dirty="0" smtClean="0"/>
              <a:t>среднесрочные</a:t>
            </a:r>
            <a:r>
              <a:rPr lang="ru-RU" dirty="0" smtClean="0"/>
              <a:t> и </a:t>
            </a:r>
            <a:r>
              <a:rPr lang="ru-RU" b="1" i="1" dirty="0" smtClean="0"/>
              <a:t>долгосрочные</a:t>
            </a:r>
            <a:r>
              <a:rPr lang="ru-RU" dirty="0" smtClean="0"/>
              <a:t> проекты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информационные, исследовательские, творческие, литературно-творческие, социальные, практико-ориентированные (прикладные)</a:t>
            </a:r>
            <a:r>
              <a:rPr lang="ru-RU" dirty="0" smtClean="0"/>
              <a:t> проекты.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Для чего нам нужен </a:t>
            </a:r>
            <a:br>
              <a:rPr lang="ru-RU" b="1" dirty="0" smtClean="0"/>
            </a:br>
            <a:r>
              <a:rPr lang="ru-RU" b="1" dirty="0" smtClean="0"/>
              <a:t>метод проектов?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научить предвидеть минипроблемы;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научить самостоятельному достижению намеченной цели;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сформировать умение ориентироваться в информационном пространстве: находить источники, из которых можно почерпнуть информацию;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получить навыки обработки информации;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сформировать навыки проведения исследований;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сформировать навыки работы и делового общения в группе;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сформировать навыки конструирования полученных знаний;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cs typeface="Calibri" pitchFamily="34" charset="0"/>
              </a:rPr>
              <a:t>сформировать навыки передачи и презентации полученных знаний и опыта.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Проектная деятельность способствует </a:t>
            </a:r>
            <a:r>
              <a:rPr lang="ru-RU" b="1" dirty="0" smtClean="0"/>
              <a:t>развитию </a:t>
            </a:r>
            <a:r>
              <a:rPr lang="ru-RU" dirty="0" smtClean="0"/>
              <a:t>таких качеств личности, как: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самостоятельность, </a:t>
            </a:r>
          </a:p>
          <a:p>
            <a:r>
              <a:rPr lang="ru-RU" dirty="0" smtClean="0"/>
              <a:t>целеустремлённость, </a:t>
            </a:r>
          </a:p>
          <a:p>
            <a:r>
              <a:rPr lang="ru-RU" dirty="0" smtClean="0"/>
              <a:t>ответственность, </a:t>
            </a:r>
          </a:p>
          <a:p>
            <a:r>
              <a:rPr lang="ru-RU" dirty="0" smtClean="0"/>
              <a:t>инициативность, </a:t>
            </a:r>
          </a:p>
          <a:p>
            <a:r>
              <a:rPr lang="ru-RU" dirty="0" smtClean="0"/>
              <a:t>настойчивость,</a:t>
            </a:r>
          </a:p>
          <a:p>
            <a:r>
              <a:rPr lang="ru-RU" dirty="0" smtClean="0"/>
              <a:t> толерантность 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348</Words>
  <Application>Microsoft Office PowerPoint</Application>
  <PresentationFormat>Экран (4:3)</PresentationFormat>
  <Paragraphs>47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 Эпиграф</vt:lpstr>
      <vt:lpstr>Метод  проектов</vt:lpstr>
      <vt:lpstr>Метод проектов подразумевает:</vt:lpstr>
      <vt:lpstr>Цель  деятельности: </vt:lpstr>
      <vt:lpstr>Цель учебная:</vt:lpstr>
      <vt:lpstr>Классификация проектов</vt:lpstr>
      <vt:lpstr>Для чего нам нужен  метод проектов?</vt:lpstr>
      <vt:lpstr>Проектная деятельность способствует развитию таких качеств личности, как: </vt:lpstr>
      <vt:lpstr>Использованные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СОШ № 10  с углубленным изучением отдельных предметов      Использование метода проектов в логопедической деятельности</dc:title>
  <dc:creator>дом</dc:creator>
  <cp:lastModifiedBy>дом</cp:lastModifiedBy>
  <cp:revision>34</cp:revision>
  <dcterms:created xsi:type="dcterms:W3CDTF">2011-12-11T09:24:22Z</dcterms:created>
  <dcterms:modified xsi:type="dcterms:W3CDTF">2012-01-27T12:44:59Z</dcterms:modified>
</cp:coreProperties>
</file>