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75" r:id="rId3"/>
    <p:sldId id="276" r:id="rId4"/>
    <p:sldId id="261" r:id="rId5"/>
    <p:sldId id="272" r:id="rId6"/>
    <p:sldId id="274" r:id="rId7"/>
    <p:sldId id="278" r:id="rId8"/>
    <p:sldId id="277" r:id="rId9"/>
    <p:sldId id="279" r:id="rId10"/>
    <p:sldId id="28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81F82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56" d="100"/>
          <a:sy n="56" d="100"/>
        </p:scale>
        <p:origin x="-9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D6C0-1782-4496-AE44-F030EEE6710D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9F33DBF-17BD-4F95-ADB4-9B9521B07D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D6C0-1782-4496-AE44-F030EEE6710D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3DBF-17BD-4F95-ADB4-9B9521B07D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D6C0-1782-4496-AE44-F030EEE6710D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3DBF-17BD-4F95-ADB4-9B9521B07D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D6C0-1782-4496-AE44-F030EEE6710D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9F33DBF-17BD-4F95-ADB4-9B9521B07D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D6C0-1782-4496-AE44-F030EEE6710D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3DBF-17BD-4F95-ADB4-9B9521B07D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D6C0-1782-4496-AE44-F030EEE6710D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3DBF-17BD-4F95-ADB4-9B9521B07D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D6C0-1782-4496-AE44-F030EEE6710D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9F33DBF-17BD-4F95-ADB4-9B9521B07D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D6C0-1782-4496-AE44-F030EEE6710D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3DBF-17BD-4F95-ADB4-9B9521B07D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D6C0-1782-4496-AE44-F030EEE6710D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3DBF-17BD-4F95-ADB4-9B9521B07D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D6C0-1782-4496-AE44-F030EEE6710D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3DBF-17BD-4F95-ADB4-9B9521B07D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D6C0-1782-4496-AE44-F030EEE6710D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33DBF-17BD-4F95-ADB4-9B9521B07D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F15D6C0-1782-4496-AE44-F030EEE6710D}" type="datetimeFigureOut">
              <a:rPr lang="ru-RU" smtClean="0"/>
              <a:pPr/>
              <a:t>15.02.2014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9F33DBF-17BD-4F95-ADB4-9B9521B07D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&#1059;&#1095;&#1080;&#1090;&#1077;&#1083;&#1100;\&#1056;&#1072;&#1073;&#1086;&#1095;&#1080;&#1081;%20&#1089;&#1090;&#1086;&#1083;\shkolnii_zvonok.mp3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620688"/>
            <a:ext cx="8253442" cy="136815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endParaRPr lang="ru-RU" sz="6000" b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04\Pictures\2011-10-26\df3df28360ad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628800"/>
            <a:ext cx="3333750" cy="3333750"/>
          </a:xfrm>
          <a:prstGeom prst="rect">
            <a:avLst/>
          </a:prstGeom>
          <a:noFill/>
        </p:spPr>
      </p:pic>
      <p:pic>
        <p:nvPicPr>
          <p:cNvPr id="5" name="shkolnii_zvonok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429124" y="385762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2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348880"/>
            <a:ext cx="8686800" cy="373124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Учебник: № 3, 5, 7 (с. 70)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Математический диктант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530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500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130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790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470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6)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380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7)</a:t>
            </a:r>
            <a:r>
              <a:rPr lang="ru-RU" sz="5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276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760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9)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20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10)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710</a:t>
            </a:r>
          </a:p>
          <a:p>
            <a:pPr algn="ctr">
              <a:buNone/>
            </a:pP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Игра «Веселый мяч»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111\Desktop\2507_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71075" y="1554163"/>
            <a:ext cx="4554249" cy="4525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Самоопределение к деятельности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852936"/>
            <a:ext cx="8686800" cy="322718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34 + 45         340 + 450          345 + 457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76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- 54          760 - 540           761 -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543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67 + 22         670 + 220          678 + 225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Работа по учебнику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Рисунок1ВАР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735931"/>
            <a:ext cx="6858000" cy="4622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04\Desktop\2d5f548bf057a34442ef536674ee2ab3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428736"/>
            <a:ext cx="7128792" cy="51976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72400" cy="100811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Физкультминутка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Работа по учебнику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Рисунок1ВАР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735931"/>
            <a:ext cx="6858000" cy="4622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111\Desktop\7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96A399"/>
              </a:clrFrom>
              <a:clrTo>
                <a:srgbClr val="96A399">
                  <a:alpha val="0"/>
                </a:srgbClr>
              </a:clrTo>
            </a:clrChange>
            <a:lum bright="40000"/>
          </a:blip>
          <a:srcRect/>
          <a:stretch>
            <a:fillRect/>
          </a:stretch>
        </p:blipFill>
        <p:spPr bwMode="auto">
          <a:xfrm>
            <a:off x="0" y="1143000"/>
            <a:ext cx="9144000" cy="5715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Работа в тетради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 (с. 54) – самостоятельно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20 (с. 54) – работа в парах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Игра «незадачливый математик»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111\Desktop\img_3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1340768"/>
            <a:ext cx="7416824" cy="52332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1211</TotalTime>
  <Words>123</Words>
  <Application>Microsoft Office PowerPoint</Application>
  <PresentationFormat>Экран (4:3)</PresentationFormat>
  <Paragraphs>28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 </vt:lpstr>
      <vt:lpstr>Математический диктант</vt:lpstr>
      <vt:lpstr>Игра «Веселый мяч»</vt:lpstr>
      <vt:lpstr>Самоопределение к деятельности</vt:lpstr>
      <vt:lpstr>Работа по учебнику</vt:lpstr>
      <vt:lpstr>Физкультминутка</vt:lpstr>
      <vt:lpstr>Работа по учебнику</vt:lpstr>
      <vt:lpstr>Работа в тетради</vt:lpstr>
      <vt:lpstr>Игра «незадачливый математик»</vt:lpstr>
      <vt:lpstr>Домашнее задание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04</dc:creator>
  <cp:lastModifiedBy>Ирина</cp:lastModifiedBy>
  <cp:revision>116</cp:revision>
  <dcterms:created xsi:type="dcterms:W3CDTF">2012-01-12T14:06:22Z</dcterms:created>
  <dcterms:modified xsi:type="dcterms:W3CDTF">2014-02-15T18:12:42Z</dcterms:modified>
</cp:coreProperties>
</file>