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05B6-B81A-4F95-9869-82C30276CED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37A3-A79A-4189-BD7D-74957067B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8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F37A3-A79A-4189-BD7D-74957067B2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BD860E-92B1-4F0E-BBB3-525926647E7A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C4F497-20F8-420E-A8D0-6C981CB7E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93020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УПРАЖНЕНИЙ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ДЛЯ РАЗВИТИЯ ВНИМАНИЯ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5085184"/>
            <a:ext cx="5712179" cy="5040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РОДИТЕЛЬСКОЕ СОБРАНИЕ В 1 КЛАССЕ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РАСШИФРУЙ СЛОВО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Objec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560840" cy="46085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0458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ПРОЧИТАЙ СЛОВА, НАПИСАННЫЕ НАОБОРОТ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6085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Желтое </a:t>
            </a:r>
            <a:r>
              <a:rPr lang="ru-RU" b="1" dirty="0" err="1">
                <a:latin typeface="Arial" charset="0"/>
              </a:rPr>
              <a:t>околбя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Паровоз </a:t>
            </a:r>
            <a:r>
              <a:rPr lang="ru-RU" b="1" dirty="0" err="1">
                <a:latin typeface="Arial" charset="0"/>
              </a:rPr>
              <a:t>ястичм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Желтая </a:t>
            </a:r>
            <a:r>
              <a:rPr lang="ru-RU" b="1" dirty="0" err="1">
                <a:latin typeface="Arial" charset="0"/>
              </a:rPr>
              <a:t>акчобаб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Красивая </a:t>
            </a:r>
            <a:r>
              <a:rPr lang="ru-RU" b="1" dirty="0" err="1">
                <a:latin typeface="Arial" charset="0"/>
              </a:rPr>
              <a:t>анишам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Мышь </a:t>
            </a:r>
            <a:r>
              <a:rPr lang="ru-RU" b="1" dirty="0" err="1">
                <a:latin typeface="Arial" charset="0"/>
              </a:rPr>
              <a:t>тищип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Вишневое </a:t>
            </a:r>
            <a:r>
              <a:rPr lang="ru-RU" b="1" dirty="0" err="1">
                <a:latin typeface="Arial" charset="0"/>
              </a:rPr>
              <a:t>еьнерав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Старинная </a:t>
            </a:r>
            <a:r>
              <a:rPr lang="ru-RU" b="1" dirty="0" err="1">
                <a:latin typeface="Arial" charset="0"/>
              </a:rPr>
              <a:t>агинк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Лиса </a:t>
            </a:r>
            <a:r>
              <a:rPr lang="ru-RU" b="1" dirty="0" err="1">
                <a:latin typeface="Arial" charset="0"/>
              </a:rPr>
              <a:t>артих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Котенок </a:t>
            </a:r>
            <a:r>
              <a:rPr lang="ru-RU" b="1" dirty="0" err="1">
                <a:latin typeface="Arial" charset="0"/>
              </a:rPr>
              <a:t>теакуям</a:t>
            </a:r>
            <a:r>
              <a:rPr lang="ru-RU" b="1" dirty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Arial" charset="0"/>
              </a:rPr>
              <a:t>Синее </a:t>
            </a:r>
            <a:r>
              <a:rPr lang="ru-RU" b="1" dirty="0" err="1">
                <a:latin typeface="Arial" charset="0"/>
              </a:rPr>
              <a:t>ером</a:t>
            </a:r>
            <a:r>
              <a:rPr lang="ru-RU" b="1" dirty="0">
                <a:latin typeface="Arial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4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НАЙДИ ОТЛИЧИЯ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04856" cy="4752527"/>
          </a:xfrm>
        </p:spPr>
      </p:pic>
    </p:spTree>
    <p:extLst>
      <p:ext uri="{BB962C8B-B14F-4D97-AF65-F5344CB8AC3E}">
        <p14:creationId xmlns:p14="http://schemas.microsoft.com/office/powerpoint/2010/main" val="406183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184576" cy="5688631"/>
          </a:xfrm>
        </p:spPr>
      </p:pic>
    </p:spTree>
    <p:extLst>
      <p:ext uri="{BB962C8B-B14F-4D97-AF65-F5344CB8AC3E}">
        <p14:creationId xmlns:p14="http://schemas.microsoft.com/office/powerpoint/2010/main" val="196612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Закодируй таблицу по образцу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704856" cy="4752528"/>
          </a:xfrm>
        </p:spPr>
      </p:pic>
    </p:spTree>
    <p:extLst>
      <p:ext uri="{BB962C8B-B14F-4D97-AF65-F5344CB8AC3E}">
        <p14:creationId xmlns:p14="http://schemas.microsoft.com/office/powerpoint/2010/main" val="287746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043466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Желаю успехов!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5445223"/>
            <a:ext cx="6196405" cy="27784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72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46449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latin typeface="Arial" charset="0"/>
              </a:rPr>
              <a:t>1. Часто наблюдаются беспокойные движения в кистях и стопах. Сидя на стуле, ребенок корчится, извивается. </a:t>
            </a:r>
            <a:endParaRPr lang="ru-RU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endParaRPr lang="ru-RU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>
                <a:latin typeface="Arial" charset="0"/>
              </a:rPr>
              <a:t>2. Не может спокойно сидеть на месте, когда это требуется. </a:t>
            </a:r>
            <a:endParaRPr lang="ru-RU" b="1" dirty="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endParaRPr lang="ru-RU" b="1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>
                <a:latin typeface="Arial" charset="0"/>
              </a:rPr>
              <a:t>3. Легко отвлекается на посторонние стимулы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b="1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>
                <a:latin typeface="Arial" charset="0"/>
              </a:rPr>
              <a:t> 4. С трудом дожидается своей очереди во время игр и в различных ситуациях в коллективе (занятия в школе, экскурсии и т. д.)</a:t>
            </a:r>
          </a:p>
          <a:p>
            <a:pPr>
              <a:lnSpc>
                <a:spcPct val="90000"/>
              </a:lnSpc>
            </a:pP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63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472608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Arial" charset="0"/>
              </a:rPr>
              <a:t>5. На вопросы часто отвечает, не задумываясь, не выслушав их до конца. 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>
                <a:latin typeface="Arial" charset="0"/>
              </a:rPr>
              <a:t>6. При выполнении предложенных заданий испытывает сложности (не связанные с негативным поведением или недостаточностью понимания). </a:t>
            </a:r>
            <a:endParaRPr lang="ru-RU" b="1" dirty="0" smtClean="0">
              <a:latin typeface="Arial" charset="0"/>
            </a:endParaRPr>
          </a:p>
          <a:p>
            <a:pPr algn="just"/>
            <a:endParaRPr lang="ru-RU" b="1" dirty="0">
              <a:latin typeface="Arial" charset="0"/>
            </a:endParaRPr>
          </a:p>
          <a:p>
            <a:pPr algn="just"/>
            <a:r>
              <a:rPr lang="ru-RU" b="1" dirty="0">
                <a:latin typeface="Arial" charset="0"/>
              </a:rPr>
              <a:t>7. С трудом сохраняет внимание при выполнении заданий или во время игр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pPr algn="just"/>
            <a:endParaRPr lang="ru-RU" b="1" dirty="0">
              <a:latin typeface="Arial" charset="0"/>
            </a:endParaRPr>
          </a:p>
          <a:p>
            <a:pPr algn="just"/>
            <a:r>
              <a:rPr lang="ru-RU" b="1" dirty="0">
                <a:latin typeface="Arial" charset="0"/>
              </a:rPr>
              <a:t>8. Часто переходит от одного незавершенного действия к другому.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848872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Arial" charset="0"/>
              </a:rPr>
              <a:t>9. Не может играть тихо, спокойно. </a:t>
            </a:r>
            <a:endParaRPr lang="ru-RU" b="1" dirty="0" smtClean="0">
              <a:latin typeface="Arial" charset="0"/>
            </a:endParaRPr>
          </a:p>
          <a:p>
            <a:pPr algn="just"/>
            <a:endParaRPr lang="ru-RU" b="1" dirty="0">
              <a:latin typeface="Arial" charset="0"/>
            </a:endParaRPr>
          </a:p>
          <a:p>
            <a:pPr algn="just"/>
            <a:r>
              <a:rPr lang="ru-RU" b="1" dirty="0">
                <a:latin typeface="Arial" charset="0"/>
              </a:rPr>
              <a:t>10. Болтливый. </a:t>
            </a:r>
            <a:endParaRPr lang="ru-RU" b="1" dirty="0" smtClean="0">
              <a:latin typeface="Arial" charset="0"/>
            </a:endParaRPr>
          </a:p>
          <a:p>
            <a:pPr algn="just"/>
            <a:endParaRPr lang="ru-RU" b="1" dirty="0" smtClean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11. Мешает другим, пристает к окружающим (например, вмешивается в игры других детей</a:t>
            </a:r>
            <a:r>
              <a:rPr lang="ru-RU" b="1" dirty="0" smtClean="0">
                <a:latin typeface="Arial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ru-RU" b="1" dirty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12. Часто складывается впечатление, что ребенок не слушает обращенную к нему речь</a:t>
            </a:r>
            <a:r>
              <a:rPr lang="ru-RU" b="1" dirty="0" smtClean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b="1" dirty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 13. Теряет вещи, необходимые в школе и дома (например, игрушки, карандаши, книги и одежду</a:t>
            </a:r>
            <a:r>
              <a:rPr lang="ru-RU" b="1" dirty="0" smtClean="0">
                <a:latin typeface="Arial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ru-RU" b="1" dirty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latin typeface="Arial" charset="0"/>
              </a:rPr>
              <a:t>14. Часто совершает опасные действия, не задумываясь о последствиях (например, выбегает на улицу, не оглядываясь по сторонам).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8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РЕЗУЛЬТАТЫ ТЕСТА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128792" cy="4176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Arial" charset="0"/>
              </a:rPr>
              <a:t>признаки </a:t>
            </a:r>
            <a:r>
              <a:rPr lang="ru-RU" sz="2800" b="1" dirty="0" err="1">
                <a:latin typeface="Arial" charset="0"/>
              </a:rPr>
              <a:t>гиперактивности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(симптомы 1, 2, 9, 10)</a:t>
            </a:r>
          </a:p>
          <a:p>
            <a:pPr algn="just">
              <a:buFont typeface="Wingdings 2" pitchFamily="18" charset="2"/>
              <a:buNone/>
            </a:pPr>
            <a:endParaRPr lang="ru-RU" sz="2800" b="1" dirty="0">
              <a:latin typeface="Arial" charset="0"/>
            </a:endParaRPr>
          </a:p>
          <a:p>
            <a:pPr algn="just"/>
            <a:r>
              <a:rPr lang="ru-RU" sz="2800" b="1" dirty="0" smtClean="0">
                <a:latin typeface="Arial" charset="0"/>
              </a:rPr>
              <a:t>Признаки невнимательности </a:t>
            </a:r>
            <a:r>
              <a:rPr lang="ru-RU" sz="2800" b="1" dirty="0">
                <a:latin typeface="Arial" charset="0"/>
              </a:rPr>
              <a:t>и отвлекаемости </a:t>
            </a:r>
            <a:r>
              <a:rPr lang="ru-RU" sz="2800" dirty="0">
                <a:latin typeface="Arial" charset="0"/>
              </a:rPr>
              <a:t>(симптомы 3, 6—8, 12, 13) </a:t>
            </a:r>
          </a:p>
          <a:p>
            <a:pPr algn="just">
              <a:buFont typeface="Wingdings 2" pitchFamily="18" charset="2"/>
              <a:buNone/>
            </a:pPr>
            <a:endParaRPr lang="ru-RU" sz="2800" b="1" dirty="0">
              <a:latin typeface="Arial" charset="0"/>
            </a:endParaRPr>
          </a:p>
          <a:p>
            <a:pPr algn="just"/>
            <a:r>
              <a:rPr lang="ru-RU" sz="2800" b="1" dirty="0">
                <a:latin typeface="Arial" charset="0"/>
              </a:rPr>
              <a:t> </a:t>
            </a:r>
            <a:r>
              <a:rPr lang="ru-RU" sz="2800" b="1" dirty="0" smtClean="0">
                <a:latin typeface="Arial" charset="0"/>
              </a:rPr>
              <a:t>признаки импульсивности </a:t>
            </a:r>
            <a:r>
              <a:rPr lang="ru-RU" sz="2800" dirty="0">
                <a:latin typeface="Arial" charset="0"/>
              </a:rPr>
              <a:t>(симптомы 4, 5, 11, 14).</a:t>
            </a:r>
          </a:p>
          <a:p>
            <a:pPr algn="just">
              <a:buFont typeface="Wingdings 2" pitchFamily="18" charset="2"/>
              <a:buNone/>
            </a:pPr>
            <a:r>
              <a:rPr lang="ru-RU" sz="2800" b="1" dirty="0">
                <a:latin typeface="Arial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2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Сосчитай все слоги БА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439248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ГА БА БО КА ПА КА РА КЕ ТА ЦУ  НА МИ ВЕ ТО РИ ТА ЛЕ НА ВЕ ТА КУ ПА ВЫ СЫ ЛЕ РО СЕ ЛО ЛУ ЖА БА ПА МА ТА РА КА НО ДИ ВА РИ ЧЕ ТЫ РЕ ПЯ ШЕ СЕ ВО СЕ ДЕ ВЯ ДЕ СЯ ТА СИ  КО МЕ РИ КА КИ РИ МЕ РА ЦУ КО ГО ЛО БА ТЕ РА ТА СИ НО ЛЮ КО БЕ СО НО КА ЧЕ ВЕ РЕ СИ ВА ВИ СА ША МА ША КА ТЯ ЛЯ  ЛЮ РА </a:t>
            </a:r>
            <a:r>
              <a:rPr lang="ru-RU" b="1" dirty="0" err="1"/>
              <a:t>РА</a:t>
            </a:r>
            <a:r>
              <a:rPr lang="ru-RU" b="1" dirty="0"/>
              <a:t> ДУ ГА БА БО КА ПА КА РА КЕ ТА ЦУ  НА МИ ВЕ ТО РИ ТА ЛЕ НА ВЕ ТА КУ ПА ВЫ СЫ ЛЕ РО СЕ ЛО ЛУ ЖА БА ПА МА ТА РА КА НО ДИ ВА РИ ЧЕ ТЫ ДЕ СЯ ТА СИ  КО МЕ РИ КА КИ РИ МЕ РА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9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НАЙДИ НАЗВАНИЯ ЦВЕТОВ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128792" cy="3603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маквилегиясколкактусиреньландышкупвль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нзцастраргладиолусгедргиезжбудка</a:t>
            </a:r>
            <a:r>
              <a:rPr lang="ru-RU" b="1" dirty="0">
                <a:latin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лилияцчнияколокольчикрю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кусрозалюпинастурцияфлоксаим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полоябархатцыплдсвлну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хтхризантемарзариткарнпкапион</a:t>
            </a:r>
            <a:endParaRPr lang="ru-RU" b="1" dirty="0">
              <a:latin typeface="Arial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71" y="3048163"/>
            <a:ext cx="2051720" cy="1412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94342"/>
            <a:ext cx="1965598" cy="121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6" y="4912426"/>
            <a:ext cx="1403648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9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ПРОВЕРЬТЕ   СЕБЯ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022261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мак</a:t>
            </a:r>
            <a:r>
              <a:rPr lang="ru-RU" b="1" dirty="0" err="1">
                <a:latin typeface="Arial" charset="0"/>
              </a:rPr>
              <a:t>вилегияскол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кактус</a:t>
            </a:r>
            <a:r>
              <a:rPr lang="ru-RU" b="1" dirty="0" err="1">
                <a:latin typeface="Arial" charset="0"/>
              </a:rPr>
              <a:t>ирень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ландыш</a:t>
            </a:r>
            <a:r>
              <a:rPr lang="ru-RU" b="1" dirty="0" err="1">
                <a:latin typeface="Arial" charset="0"/>
              </a:rPr>
              <a:t>купвль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нзц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астра</a:t>
            </a:r>
            <a:r>
              <a:rPr lang="ru-RU" b="1" dirty="0" err="1">
                <a:latin typeface="Arial" charset="0"/>
              </a:rPr>
              <a:t>р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гладиолус</a:t>
            </a:r>
            <a:r>
              <a:rPr lang="ru-RU" b="1" dirty="0" err="1">
                <a:latin typeface="Arial" charset="0"/>
              </a:rPr>
              <a:t>гедргиезжбудка</a:t>
            </a:r>
            <a:r>
              <a:rPr lang="ru-RU" b="1" dirty="0">
                <a:latin typeface="Arial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лилия</a:t>
            </a:r>
            <a:r>
              <a:rPr lang="ru-RU" b="1" dirty="0" err="1">
                <a:latin typeface="Arial" charset="0"/>
              </a:rPr>
              <a:t>цчния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колокольчик</a:t>
            </a:r>
            <a:r>
              <a:rPr lang="ru-RU" b="1" dirty="0" err="1">
                <a:latin typeface="Arial" charset="0"/>
              </a:rPr>
              <a:t>рю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кус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роза</a:t>
            </a:r>
            <a:r>
              <a:rPr lang="ru-RU" b="1" dirty="0" err="1">
                <a:latin typeface="Arial" charset="0"/>
              </a:rPr>
              <a:t>люпи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настурцияфлокса</a:t>
            </a:r>
            <a:r>
              <a:rPr lang="ru-RU" b="1" dirty="0" err="1">
                <a:latin typeface="Arial" charset="0"/>
              </a:rPr>
              <a:t>им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полоябархатцыплдсвлну</a:t>
            </a:r>
            <a:endParaRPr lang="ru-RU" b="1" dirty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err="1">
                <a:latin typeface="Arial" charset="0"/>
              </a:rPr>
              <a:t>хт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хризантема</a:t>
            </a:r>
            <a:r>
              <a:rPr lang="ru-RU" b="1" dirty="0" err="1">
                <a:latin typeface="Arial" charset="0"/>
              </a:rPr>
              <a:t>рзариткарнпка</a:t>
            </a:r>
            <a:r>
              <a:rPr lang="ru-RU" b="1" dirty="0" err="1">
                <a:solidFill>
                  <a:srgbClr val="CB3579"/>
                </a:solidFill>
                <a:latin typeface="Arial" charset="0"/>
              </a:rPr>
              <a:t>пион</a:t>
            </a:r>
            <a:endParaRPr lang="ru-RU" b="1" dirty="0">
              <a:solidFill>
                <a:srgbClr val="CB3579"/>
              </a:solidFill>
              <a:latin typeface="Arial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90" y="4563291"/>
            <a:ext cx="17907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5691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ТОЧНАЯ КОПИЯ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7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700809"/>
            <a:ext cx="6552727" cy="446449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18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251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ВИДЫ УПРАЖНЕНИЙ  ДЛЯ РАЗВИТИЯ ВНИМАНИЯ</vt:lpstr>
      <vt:lpstr>ТЕСТ.</vt:lpstr>
      <vt:lpstr>Презентация PowerPoint</vt:lpstr>
      <vt:lpstr>Презентация PowerPoint</vt:lpstr>
      <vt:lpstr>РЕЗУЛЬТАТЫ ТЕСТА</vt:lpstr>
      <vt:lpstr>Сосчитай все слоги БА</vt:lpstr>
      <vt:lpstr>НАЙДИ НАЗВАНИЯ ЦВЕТОВ</vt:lpstr>
      <vt:lpstr>ПРОВЕРЬТЕ   СЕБЯ</vt:lpstr>
      <vt:lpstr>ТОЧНАЯ КОПИЯ</vt:lpstr>
      <vt:lpstr>РАСШИФРУЙ СЛОВО</vt:lpstr>
      <vt:lpstr>ПРОЧИТАЙ СЛОВА, НАПИСАННЫЕ НАОБОРОТ</vt:lpstr>
      <vt:lpstr>НАЙДИ ОТЛИЧИЯ</vt:lpstr>
      <vt:lpstr>Презентация PowerPoint</vt:lpstr>
      <vt:lpstr>Закодируй таблицу по образцу</vt:lpstr>
      <vt:lpstr>Желаю успехов!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УПРАЖНЕНИЙ  ДЛЯ РАЗВИТИЯ ВНИМАНИЯ</dc:title>
  <dc:creator>Олег</dc:creator>
  <cp:lastModifiedBy>Олег</cp:lastModifiedBy>
  <cp:revision>7</cp:revision>
  <dcterms:created xsi:type="dcterms:W3CDTF">2012-10-29T13:11:51Z</dcterms:created>
  <dcterms:modified xsi:type="dcterms:W3CDTF">2014-01-18T20:56:55Z</dcterms:modified>
</cp:coreProperties>
</file>