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C000"/>
                </a:solidFill>
                <a:latin typeface="Impact" pitchFamily="34" charset="0"/>
              </a:rPr>
              <a:t>Звук </a:t>
            </a:r>
            <a:r>
              <a:rPr lang="ru-RU" sz="9600" b="1" dirty="0" smtClean="0">
                <a:latin typeface="Impact" pitchFamily="34" charset="0"/>
              </a:rPr>
              <a:t>  </a:t>
            </a:r>
            <a:r>
              <a:rPr lang="ru-RU" sz="9600" b="1" dirty="0" err="1" smtClean="0">
                <a:solidFill>
                  <a:srgbClr val="FF0000"/>
                </a:solidFill>
                <a:latin typeface="Impact" pitchFamily="34" charset="0"/>
              </a:rPr>
              <a:t>ц</a:t>
            </a:r>
            <a:r>
              <a:rPr lang="ru-RU" sz="9600" b="1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endParaRPr lang="ru-RU" sz="9600" b="1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Звук   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  ц </dc:title>
  <cp:lastModifiedBy>User</cp:lastModifiedBy>
  <cp:revision>1</cp:revision>
  <dcterms:modified xsi:type="dcterms:W3CDTF">2008-10-28T06:21:21Z</dcterms:modified>
</cp:coreProperties>
</file>