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2F933-B928-42A0-8A63-6E8A4899B550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A84F4-79F4-4B89-AE27-E768E2F18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82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C1E606CA-EBDE-4446-A09D-C8F1CDED1BDF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B485FC9F-89B3-4B43-91C2-3D4499B02E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360000">
            <a:off x="3346188" y="3317905"/>
            <a:ext cx="4847038" cy="159972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Единый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пробный тест по математике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360000">
            <a:off x="3305378" y="4341017"/>
            <a:ext cx="4836456" cy="104084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для учащихся 4-х классов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 rot="401130">
            <a:off x="2890624" y="4736178"/>
            <a:ext cx="3202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 начальных классов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Исаева Анна Юрьевна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898" y="54868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А1. Укажи правильную запись числа шестнадцать тысяч двадцать восемь: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64522" y="1270718"/>
            <a:ext cx="8038280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16280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1628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160028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16028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914" y="2996952"/>
            <a:ext cx="8104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А2. Укажите правильную запись числа 5071 в виде суммы разрядных слагаемых: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500+71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500+1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500+70+1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5000+70+1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А3. Укажи, в каком из выражений вторым действием надо выполнять деление: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63588" y="1484784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499872 – 327264 : 96 * 100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(499872 – 327264) : 96 * 100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/>
              <a:t>(</a:t>
            </a:r>
            <a:r>
              <a:rPr lang="ru-RU" sz="2000" dirty="0" smtClean="0"/>
              <a:t>499872 – 327264 : 96) * 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270892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А4. Найди неизвестное число: 700 – Х = 249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82745" y="3114734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321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451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620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549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19572" y="4498663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А5. Сравни: 3 км 650 м * 3 км 675 м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40711" y="505440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=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ym typeface="Wingdings"/>
              </a:rPr>
              <a:t>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  <a:sym typeface="Wingdings"/>
              </a:rPr>
              <a:t>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6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А6. Вычисли: 56 : 8 * (12 : 12), найди верный ответ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124744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0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1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7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/>
              <a:t>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508" y="2636912"/>
            <a:ext cx="7668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А7. Реши задачу, найди верный ответ.</a:t>
            </a:r>
          </a:p>
          <a:p>
            <a:r>
              <a:rPr lang="ru-RU" sz="2000" dirty="0" smtClean="0"/>
              <a:t>Автобус вышел из города в 8 ч 15 мин. Через 50 мин он прибыл в село. В котором часу автобус прибыл в село?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2531" y="4005064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9 ч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9 ч 05 мин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9 с 10 мин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9 ч 15 мин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41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А8. Вычисли: 7480*24, найди верный ответ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124744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17952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179520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17956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179560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78092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А9. Реши задачу, найди верный ответ</a:t>
            </a:r>
          </a:p>
          <a:p>
            <a:r>
              <a:rPr lang="ru-RU" sz="2000" dirty="0" smtClean="0"/>
              <a:t>Турист проехал на велосипеде 5 часов со скоростью 25 км/ч. Какое расстояние он проехал?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472" y="4005064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100 км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125 км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200 км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150 км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3168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А10. Установи, сколько цифр будет в частном 80730 : 26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1183" y="1124744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две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три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четыре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пять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780928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А11. Реши задачу, найди верный ответ</a:t>
            </a:r>
          </a:p>
          <a:p>
            <a:r>
              <a:rPr lang="ru-RU" sz="2000" dirty="0" smtClean="0"/>
              <a:t>В рыбном отделе магазина горбуша продаётся по цене 130 рублей за килограмм. Навага в 2 раза дешевле горбуши. По какой цене продаётся навага?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1183" y="4365104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260 руб.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65 руб.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128 руб.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132 руб.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6569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6663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А12. Площадь прямоугольника, длина которого 12 см, а ширина на 2 см меньше равна: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8413" y="1556792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20 см</a:t>
            </a:r>
            <a:r>
              <a:rPr lang="ru-RU" sz="2000" baseline="30000" dirty="0" smtClean="0"/>
              <a:t>2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</a:rPr>
              <a:t>120 см</a:t>
            </a:r>
            <a:r>
              <a:rPr lang="ru-RU" sz="2000" baseline="30000" dirty="0" smtClean="0">
                <a:solidFill>
                  <a:srgbClr val="FF0000"/>
                </a:solidFill>
              </a:rPr>
              <a:t>2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140 см</a:t>
            </a:r>
            <a:r>
              <a:rPr lang="ru-RU" sz="2000" baseline="30000" dirty="0" smtClean="0"/>
              <a:t>2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/>
              <a:t>200 см</a:t>
            </a:r>
            <a:r>
              <a:rPr lang="ru-RU" sz="2000" baseline="30000" dirty="0" smtClean="0"/>
              <a:t>2</a:t>
            </a:r>
            <a:endParaRPr lang="ru-RU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196925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 для рисования</Template>
  <TotalTime>43</TotalTime>
  <Words>316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Bradley Hand ITC TT-Bold</vt:lpstr>
      <vt:lpstr>Calibri</vt:lpstr>
      <vt:lpstr>Cambria</vt:lpstr>
      <vt:lpstr>Rage Italic</vt:lpstr>
      <vt:lpstr>Wingdings</vt:lpstr>
      <vt:lpstr>Sketchbook</vt:lpstr>
      <vt:lpstr>       Единый пробный тест по математике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км</dc:creator>
  <cp:lastModifiedBy>Анастасия I</cp:lastModifiedBy>
  <cp:revision>5</cp:revision>
  <dcterms:created xsi:type="dcterms:W3CDTF">2013-03-01T20:53:30Z</dcterms:created>
  <dcterms:modified xsi:type="dcterms:W3CDTF">2014-10-25T20:26:13Z</dcterms:modified>
</cp:coreProperties>
</file>