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ECC0B3-07E0-4548-B176-593DB6F3A130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B291C1-56C6-41CD-BFA7-F7B9482BA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429388" cy="382429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Дифференциация звуков </a:t>
            </a:r>
            <a:r>
              <a:rPr lang="ru-RU" dirty="0" smtClean="0">
                <a:cs typeface="Times New Roman"/>
              </a:rPr>
              <a:t>[ч]-[</a:t>
            </a:r>
            <a:r>
              <a:rPr lang="ru-RU" dirty="0" err="1" smtClean="0">
                <a:cs typeface="Times New Roman"/>
              </a:rPr>
              <a:t>ц</a:t>
            </a:r>
            <a:r>
              <a:rPr lang="ru-RU" dirty="0" smtClean="0">
                <a:cs typeface="Times New Roman"/>
              </a:rPr>
              <a:t>]</a:t>
            </a:r>
            <a:r>
              <a:rPr lang="ru-RU" dirty="0" smtClean="0"/>
              <a:t> </a:t>
            </a:r>
            <a:r>
              <a:rPr lang="ru-RU" dirty="0" smtClean="0"/>
              <a:t>и букв </a:t>
            </a:r>
            <a:r>
              <a:rPr lang="ru-RU" dirty="0" smtClean="0"/>
              <a:t>ч </a:t>
            </a:r>
            <a:r>
              <a:rPr lang="ru-RU" dirty="0" smtClean="0"/>
              <a:t>- </a:t>
            </a:r>
            <a:r>
              <a:rPr lang="ru-RU" dirty="0" err="1" smtClean="0"/>
              <a:t>ц</a:t>
            </a:r>
            <a:r>
              <a:rPr lang="ru-RU" dirty="0" smtClean="0"/>
              <a:t>.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 класс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ДОМАШНЕЕ ЗАДАНИЕ: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Составьте предложения из слов: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Птицы птенчики кормить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Дети  поливать  огурцы  и  чеснок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Мальчик  в  окно  стучит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Цветы  в  саду  цвести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СПАСИБО, РЕБЯТА! МОЛОДЦЫ!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четко повторить скороговорку: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 чёрной курицы четыре цыпленка».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sz="3600" dirty="0" smtClean="0"/>
              <a:t>Найдите слово в таблице: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28575">
            <a:noFill/>
          </a:ln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571612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29058" y="4357694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00364" y="4357694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71670" y="4357694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15008" y="5286388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15008" y="4357694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15008" y="3429000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Ъ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15008" y="2500306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715008" y="1571612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57752" y="1571612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1571612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000364" y="1571612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071670" y="1571612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42976" y="3429000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142976" y="4357694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42976" y="5286388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071670" y="5286388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00364" y="5286388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5286388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5286388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42976" y="2500306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71670" y="2500306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71670" y="3429000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429000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Ё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29058" y="3429000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857752" y="3429000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857752" y="4357694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00364" y="2500306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29058" y="2500306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857752" y="2500306"/>
            <a:ext cx="889727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1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357166"/>
            <a:ext cx="6286544" cy="1214446"/>
          </a:xfrm>
        </p:spPr>
      </p:pic>
      <p:pic>
        <p:nvPicPr>
          <p:cNvPr id="5" name="Рисунок 4" descr="clip35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643050"/>
            <a:ext cx="1785950" cy="1357322"/>
          </a:xfrm>
          <a:prstGeom prst="rect">
            <a:avLst/>
          </a:prstGeom>
        </p:spPr>
      </p:pic>
      <p:pic>
        <p:nvPicPr>
          <p:cNvPr id="6" name="Рисунок 5" descr="zakri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3214686"/>
            <a:ext cx="1785950" cy="1428760"/>
          </a:xfrm>
          <a:prstGeom prst="rect">
            <a:avLst/>
          </a:prstGeom>
        </p:spPr>
      </p:pic>
      <p:pic>
        <p:nvPicPr>
          <p:cNvPr id="7" name="Рисунок 6" descr="b6f7d7c21fb527dbd5ec77c2f23525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4857760"/>
            <a:ext cx="1785950" cy="142876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85918" y="2000240"/>
            <a:ext cx="2837635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7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улыбаются</a:t>
            </a:r>
            <a:endParaRPr lang="ru-RU" sz="37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2000240"/>
            <a:ext cx="3193503" cy="6617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7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округляются</a:t>
            </a:r>
            <a:endParaRPr lang="ru-RU" sz="37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3429000"/>
            <a:ext cx="4620176" cy="6617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7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немного раскрыты</a:t>
            </a:r>
            <a:endParaRPr lang="ru-RU" sz="37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4714884"/>
            <a:ext cx="3148618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7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верхними</a:t>
            </a:r>
          </a:p>
          <a:p>
            <a:pPr algn="ctr"/>
            <a:r>
              <a:rPr lang="ru-RU" sz="37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зубами</a:t>
            </a:r>
            <a:endParaRPr lang="ru-RU" sz="37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4714884"/>
            <a:ext cx="3002745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7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нижними</a:t>
            </a:r>
          </a:p>
          <a:p>
            <a:pPr algn="ctr"/>
            <a:r>
              <a:rPr lang="ru-RU" sz="37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зубами</a:t>
            </a:r>
            <a:endParaRPr lang="ru-RU" sz="37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На что похожа буква?</a:t>
            </a:r>
            <a:endParaRPr lang="ru-RU" dirty="0"/>
          </a:p>
        </p:txBody>
      </p:sp>
      <p:pic>
        <p:nvPicPr>
          <p:cNvPr id="4" name="Содержимое 3" descr="2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3008824" cy="2928958"/>
          </a:xfrm>
        </p:spPr>
      </p:pic>
      <p:pic>
        <p:nvPicPr>
          <p:cNvPr id="5" name="Рисунок 4" descr="russkiy-alfavit-v-kartinkah-bukva-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1357298"/>
            <a:ext cx="3187644" cy="257176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4214818"/>
            <a:ext cx="3786182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 Ц – внизу крючок,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Точно с краником бочок.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248" y="4071942"/>
            <a:ext cx="3929090" cy="224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Да, вы правильно решили,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 мы пишем, как четыре.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 с цифрами, друзья,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Буквы путать нам нельзя.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dirty="0" smtClean="0"/>
              <a:t>ПРОЧИТАЙТЕ СЛОГИ: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071545"/>
          <a:ext cx="6715173" cy="54292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38391"/>
                <a:gridCol w="2238391"/>
                <a:gridCol w="2238391"/>
              </a:tblGrid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ОЦ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УЧ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УЦ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УЧ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ЕЦ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ЯЦ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ЯЦ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ЯЧ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ЮЦ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ЮЧ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ЮЦ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ЭЧ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ЭЧ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ЭЦ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Autofit/>
          </a:bodyPr>
          <a:lstStyle/>
          <a:p>
            <a:r>
              <a:rPr lang="ru-RU" sz="4400" dirty="0" smtClean="0"/>
              <a:t>ЗВУКИ </a:t>
            </a:r>
            <a:r>
              <a:rPr lang="ru-RU" sz="4400" dirty="0" smtClean="0">
                <a:cs typeface="Times New Roman"/>
              </a:rPr>
              <a:t>[Ц] И [Ч] В СЛОВАХ: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3116"/>
            <a:ext cx="366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</a:t>
            </a:r>
            <a:r>
              <a:rPr lang="ru-RU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ИК-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143116"/>
            <a:ext cx="2472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ПАЛЕ</a:t>
            </a:r>
            <a:r>
              <a:rPr lang="ru-RU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5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429000"/>
            <a:ext cx="4235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МИЗИН</a:t>
            </a:r>
            <a:r>
              <a:rPr lang="ru-RU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ИК-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429000"/>
            <a:ext cx="3470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МИЗИНЕ</a:t>
            </a:r>
            <a:r>
              <a:rPr lang="ru-RU" sz="5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5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ЗАКОНЧИТЕ ПРЕДЛОЖЕНИЯ: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96" y="1643050"/>
            <a:ext cx="62872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После среды наступает...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72198" y="1643050"/>
            <a:ext cx="20685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четверг.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71744"/>
            <a:ext cx="63977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 концерте выступали…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2571744"/>
            <a:ext cx="25473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скрипачи.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876"/>
            <a:ext cx="39600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Ручей мельче...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571876"/>
            <a:ext cx="18441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речки. 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500570"/>
            <a:ext cx="72121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Пчёлы разносят цветочную...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4500570"/>
            <a:ext cx="20742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пыльцу.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РАССТАВЬТЕ ПРЕДЛОЖЕНИЯ ПО ПОРЯДКУ: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Гнездо.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У ласточки было четыре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птенца. Один птенчик выпал из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гнезда. Ласточка не могла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помочь ему. Митя поднял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птенчика и положил в гнездо.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Ласточка весело защебетала.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</TotalTime>
  <Words>183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            Дифференциация звуков [ч]-[ц] и букв ч - ц. </vt:lpstr>
      <vt:lpstr>четко повторить скороговорку:</vt:lpstr>
      <vt:lpstr>Найдите слово в таблице:</vt:lpstr>
      <vt:lpstr>Слайд 4</vt:lpstr>
      <vt:lpstr>На что похожа буква?</vt:lpstr>
      <vt:lpstr>ПРОЧИТАЙТЕ СЛОГИ:</vt:lpstr>
      <vt:lpstr>ЗВУКИ [Ц] И [Ч] В СЛОВАХ:</vt:lpstr>
      <vt:lpstr>ЗАКОНЧИТЕ ПРЕДЛОЖЕНИЯ:</vt:lpstr>
      <vt:lpstr>РАССТАВЬТЕ ПРЕДЛОЖЕНИЯ ПО ПОРЯДКУ:</vt:lpstr>
      <vt:lpstr>ДОМАШНЕЕ ЗАДАНИЕ: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Дифференциация звуков и букв ч - ц. </dc:title>
  <dc:creator>эльвира</dc:creator>
  <cp:lastModifiedBy>эльвира</cp:lastModifiedBy>
  <cp:revision>25</cp:revision>
  <dcterms:created xsi:type="dcterms:W3CDTF">2012-03-14T05:17:31Z</dcterms:created>
  <dcterms:modified xsi:type="dcterms:W3CDTF">2012-03-23T05:35:37Z</dcterms:modified>
</cp:coreProperties>
</file>