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49FE492-00A7-4E31-8460-9BB6519022AA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85CB5-4F97-4387-8DF5-3A40B6FA3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text=%D1%87%D1%82%D0%BE%20%D0%B4%D0%B5%D0%BB%D0%B0%D1%82%D1%8C%20%D0%B5%D1%81%D0%BB%D0%B8%20%D1%80%D0%B5%D0%B1%D1%91%D0%BD%D0%BE%D0%BA%20%D0%B3%D0%BE%D0%B2%D0%BE%D1%80%D0%B8%D1%82%20%D0%BD%D0%B5%20%D1%85%D0%BE%D1%87%D1%83%20%D1%80%D0%BE%D0%B4%D0%B8%D1%82%D0%B5%D0%BB%D1%8C%D1%81%D0%BA%D0%BE%D0%B5%20%D1%81%D0%BE%D0%B1%D1%80%D0%B0%D0%BD%D0%B8%D0%B5&amp;p=89&amp;img_url=ladies.academ.org/files/ao_node_images/5186/full/odaren1.jpg&amp;rpt=simag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071546"/>
            <a:ext cx="8229600" cy="21288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делать если ребёнок не хочет учиться?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hotoimg" descr="Иногда ребята просто устают учиться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643314"/>
            <a:ext cx="314327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Прежде чем </a:t>
            </a:r>
            <a:r>
              <a:rPr lang="ru-RU" b="1" dirty="0" err="1" smtClean="0"/>
              <a:t>разруливать</a:t>
            </a:r>
            <a:r>
              <a:rPr lang="ru-RU" b="1" dirty="0" smtClean="0"/>
              <a:t> ситуацию, постарайтесь выяснить причину нерадивости.</a:t>
            </a:r>
            <a:endParaRPr lang="ru-RU" dirty="0" smtClean="0"/>
          </a:p>
          <a:p>
            <a:endParaRPr lang="ru-RU" b="1" dirty="0" smtClean="0"/>
          </a:p>
          <a:p>
            <a:r>
              <a:rPr lang="ru-RU" b="1" dirty="0" smtClean="0"/>
              <a:t>ТОЛЬКО НИКАКОГО НАСИЛИЯ</a:t>
            </a:r>
            <a:endParaRPr lang="ru-RU" dirty="0" smtClean="0"/>
          </a:p>
          <a:p>
            <a:r>
              <a:rPr lang="ru-RU" b="1" dirty="0" smtClean="0"/>
              <a:t>УСТАЛОСТЬ И СТРЕСС</a:t>
            </a:r>
            <a:endParaRPr lang="ru-RU" dirty="0" smtClean="0"/>
          </a:p>
          <a:p>
            <a:r>
              <a:rPr lang="ru-RU" b="1" dirty="0" smtClean="0"/>
              <a:t>УЧИТЕЛЯ, СТРАХ, ШАНТАЖ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правила организации помощи ребёнку дома.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428868"/>
            <a:ext cx="8229600" cy="4709160"/>
          </a:xfrm>
        </p:spPr>
        <p:txBody>
          <a:bodyPr/>
          <a:lstStyle/>
          <a:p>
            <a:r>
              <a:rPr lang="ru-RU" b="1" dirty="0" smtClean="0"/>
              <a:t>Выполняйте домашние задания вместе с ребенком, а не вместо него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Выполняйте с ребенком только то, что задано в школе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Работайте спокойно, без нервотрёпки, упреков, порицаний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Никогда не начинайте с трудных заданий, усложняйте задания постепенно</a:t>
            </a:r>
            <a:r>
              <a:rPr lang="ru-RU" dirty="0" smtClean="0"/>
              <a:t>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3-tub.yandex.net/i?id=45129718-12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0"/>
            <a:ext cx="235745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85728"/>
            <a:ext cx="8229600" cy="4709160"/>
          </a:xfrm>
        </p:spPr>
        <p:txBody>
          <a:bodyPr/>
          <a:lstStyle/>
          <a:p>
            <a:r>
              <a:rPr lang="ru-RU" b="1" dirty="0" smtClean="0"/>
              <a:t>Усложняйте задания только тогда, когда успешно выполнены предыдущие.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dirty="0" smtClean="0"/>
              <a:t>Если необходимо внести коррективы по ходу работы, делайте это немедленно, </a:t>
            </a:r>
            <a:r>
              <a:rPr lang="ru-RU" dirty="0" smtClean="0"/>
              <a:t>так как ребенок может “заучить” ошибку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Для того, чтобы ваша работа с ребенком была более эффективной, она должна быть систематической, </a:t>
            </a:r>
            <a:r>
              <a:rPr lang="ru-RU" dirty="0" smtClean="0"/>
              <a:t>но непродолжительной.</a:t>
            </a:r>
            <a:endParaRPr lang="ru-RU" dirty="0"/>
          </a:p>
        </p:txBody>
      </p:sp>
      <p:pic>
        <p:nvPicPr>
          <p:cNvPr id="4" name="i-tmb-0x" descr="http://im3-tub.yandex.net/i?id=25554257-1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4143380"/>
            <a:ext cx="242889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</TotalTime>
  <Words>131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Апекс</vt:lpstr>
      <vt:lpstr>Что делать если ребёнок не хочет учиться?</vt:lpstr>
      <vt:lpstr>Слайд 2</vt:lpstr>
      <vt:lpstr>Основные правила организации помощи ребёнку дома.</vt:lpstr>
      <vt:lpstr>Слайд 4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делать если ребёнок не хочет учиться?</dc:title>
  <dc:creator>HP</dc:creator>
  <cp:lastModifiedBy>HP</cp:lastModifiedBy>
  <cp:revision>6</cp:revision>
  <dcterms:created xsi:type="dcterms:W3CDTF">2010-12-21T18:59:18Z</dcterms:created>
  <dcterms:modified xsi:type="dcterms:W3CDTF">2010-12-21T20:03:54Z</dcterms:modified>
</cp:coreProperties>
</file>