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  <a:srgbClr val="FF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5">
                <a:lumMod val="40000"/>
                <a:lumOff val="60000"/>
              </a:schemeClr>
            </a:gs>
            <a:gs pos="0">
              <a:schemeClr val="accent5">
                <a:lumMod val="20000"/>
                <a:lumOff val="80000"/>
              </a:schemeClr>
            </a:gs>
            <a:gs pos="50000">
              <a:srgbClr val="FFCCFF"/>
            </a:gs>
            <a:gs pos="100000">
              <a:srgbClr val="FFFF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0697611">
            <a:off x="844247" y="971559"/>
            <a:ext cx="7829492" cy="2585323"/>
          </a:xfrm>
          <a:prstGeom prst="rect">
            <a:avLst/>
          </a:prstGeom>
          <a:solidFill>
            <a:srgbClr val="FFFFCC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Слоготаблицы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автоматизации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оставленных звуков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Презентацию подготовила</a:t>
            </a:r>
          </a:p>
          <a:p>
            <a:r>
              <a:rPr lang="ru-RU" b="1" dirty="0" smtClean="0"/>
              <a:t> учитель-логопед МОУСОШ №2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Кагарлыцкая</a:t>
            </a:r>
            <a:r>
              <a:rPr lang="ru-RU" b="1" dirty="0" smtClean="0"/>
              <a:t> Татьяна Леонидовна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 rot="1465550">
            <a:off x="5272893" y="4850218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С – 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rgbClr val="0000CC"/>
                </a:solidFill>
              </a:rPr>
              <a:t> - </a:t>
            </a:r>
            <a:r>
              <a:rPr lang="ru-RU" sz="4000" b="1" dirty="0" smtClean="0">
                <a:solidFill>
                  <a:srgbClr val="0099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408445">
            <a:off x="2235736" y="4630926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С – 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rgbClr val="0000CC"/>
                </a:solidFill>
              </a:rPr>
              <a:t> - Д</a:t>
            </a:r>
            <a:endParaRPr lang="ru-RU" sz="4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/>
              <a:t>Слоготаблицы</a:t>
            </a:r>
            <a:r>
              <a:rPr lang="ru-RU" sz="2000" b="1" dirty="0" smtClean="0"/>
              <a:t> применяются на этапе автоматизации поставленных звуков у детей младшего школьного возраста, овладевших техникой </a:t>
            </a:r>
            <a:r>
              <a:rPr lang="ru-RU" sz="2000" b="1" dirty="0" err="1" smtClean="0"/>
              <a:t>послогового</a:t>
            </a:r>
            <a:r>
              <a:rPr lang="ru-RU" sz="2000" b="1" dirty="0" smtClean="0"/>
              <a:t> чтения.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Инструкция по применению:</a:t>
            </a:r>
          </a:p>
          <a:p>
            <a:pPr>
              <a:buAutoNum type="arabicPeriod"/>
            </a:pPr>
            <a:r>
              <a:rPr lang="ru-RU" sz="2000" dirty="0" smtClean="0"/>
              <a:t>Читаем первый слог левого столбика, добавляем автоматизируемый звук и присоединяем к нему гласную, главное условие -  получить слово.</a:t>
            </a:r>
          </a:p>
          <a:p>
            <a:pPr>
              <a:buNone/>
            </a:pPr>
            <a:r>
              <a:rPr lang="ru-RU" sz="2000" dirty="0" smtClean="0"/>
              <a:t>        ОБРАЗЕЦ:  (</a:t>
            </a:r>
            <a:r>
              <a:rPr lang="ru-RU" sz="2000" b="1" dirty="0" smtClean="0">
                <a:solidFill>
                  <a:srgbClr val="0000CC"/>
                </a:solidFill>
              </a:rPr>
              <a:t>Л</a:t>
            </a:r>
            <a:r>
              <a:rPr lang="ru-RU" sz="2000" b="1" dirty="0" smtClean="0">
                <a:solidFill>
                  <a:srgbClr val="FF0000"/>
                </a:solidFill>
              </a:rPr>
              <a:t>У</a:t>
            </a:r>
            <a:r>
              <a:rPr lang="ru-RU" sz="2000" b="1" dirty="0" smtClean="0"/>
              <a:t> – </a:t>
            </a:r>
            <a:r>
              <a:rPr lang="ru-RU" sz="2000" b="1" dirty="0" smtClean="0">
                <a:solidFill>
                  <a:srgbClr val="0000CC"/>
                </a:solidFill>
              </a:rPr>
              <a:t>Ш</a:t>
            </a:r>
            <a:r>
              <a:rPr lang="ru-RU" sz="2000" b="1" dirty="0" smtClean="0"/>
              <a:t> – </a:t>
            </a:r>
            <a:r>
              <a:rPr lang="ru-RU" sz="2000" b="1" dirty="0" smtClean="0">
                <a:solidFill>
                  <a:srgbClr val="FF0000"/>
                </a:solidFill>
              </a:rPr>
              <a:t>А</a:t>
            </a:r>
            <a:r>
              <a:rPr lang="ru-RU" sz="2000" b="1" dirty="0" smtClean="0"/>
              <a:t>  -  ЛУША</a:t>
            </a:r>
            <a:r>
              <a:rPr lang="ru-RU" sz="2000" dirty="0" smtClean="0"/>
              <a:t>).</a:t>
            </a:r>
          </a:p>
          <a:p>
            <a:pPr>
              <a:buNone/>
            </a:pPr>
            <a:r>
              <a:rPr lang="ru-RU" sz="2000" dirty="0" smtClean="0"/>
              <a:t>2.    Называем автоматизируемый звук, присоединяем гласную из правого столбика. Подбираем слог или букву из крайнего правого столбика – получаем слово.</a:t>
            </a:r>
          </a:p>
          <a:p>
            <a:pPr>
              <a:buNone/>
            </a:pPr>
            <a:r>
              <a:rPr lang="ru-RU" sz="2000" dirty="0" smtClean="0"/>
              <a:t>         ОБРАЗЕЦ</a:t>
            </a:r>
            <a:r>
              <a:rPr lang="ru-RU" sz="2000" dirty="0" smtClean="0"/>
              <a:t>:  </a:t>
            </a:r>
            <a:r>
              <a:rPr lang="ru-RU" sz="2000" dirty="0" smtClean="0"/>
              <a:t>(</a:t>
            </a:r>
            <a:r>
              <a:rPr lang="ru-RU" sz="2000" b="1" dirty="0" smtClean="0">
                <a:solidFill>
                  <a:srgbClr val="0000CC"/>
                </a:solidFill>
              </a:rPr>
              <a:t>Ш</a:t>
            </a:r>
            <a:r>
              <a:rPr lang="ru-RU" sz="2000" b="1" dirty="0" smtClean="0"/>
              <a:t>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FF0000"/>
                </a:solidFill>
              </a:rPr>
              <a:t>А - </a:t>
            </a:r>
            <a:r>
              <a:rPr lang="ru-RU" sz="2000" b="1" dirty="0" smtClean="0">
                <a:solidFill>
                  <a:srgbClr val="0000CC"/>
                </a:solidFill>
              </a:rPr>
              <a:t>Г</a:t>
            </a:r>
            <a:r>
              <a:rPr lang="ru-RU" sz="2000" b="1" dirty="0" smtClean="0"/>
              <a:t>  </a:t>
            </a:r>
            <a:r>
              <a:rPr lang="ru-RU" sz="2000" b="1" dirty="0" smtClean="0"/>
              <a:t>-  </a:t>
            </a:r>
            <a:r>
              <a:rPr lang="ru-RU" sz="2000" b="1" dirty="0" smtClean="0"/>
              <a:t>ШАГ</a:t>
            </a:r>
            <a:r>
              <a:rPr lang="ru-RU" sz="2000" dirty="0" smtClean="0"/>
              <a:t>).</a:t>
            </a:r>
          </a:p>
          <a:p>
            <a:pPr>
              <a:buAutoNum type="arabicPeriod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585791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ЛУ                                               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                               А            </a:t>
            </a:r>
            <a:r>
              <a:rPr lang="ru-RU" dirty="0" smtClean="0"/>
              <a:t>ЛЬ</a:t>
            </a:r>
            <a:br>
              <a:rPr lang="ru-RU" dirty="0" smtClean="0"/>
            </a:br>
            <a:r>
              <a:rPr lang="ru-RU" dirty="0" smtClean="0"/>
              <a:t>МА                              И            </a:t>
            </a:r>
            <a:r>
              <a:rPr lang="ru-RU" dirty="0" smtClean="0"/>
              <a:t>ПКА</a:t>
            </a:r>
            <a:br>
              <a:rPr lang="ru-RU" dirty="0" smtClean="0"/>
            </a:br>
            <a:r>
              <a:rPr lang="ru-RU" dirty="0" smtClean="0"/>
              <a:t>СА             </a:t>
            </a:r>
            <a:r>
              <a:rPr lang="ru-RU" b="1" dirty="0" smtClean="0"/>
              <a:t>Ш</a:t>
            </a:r>
            <a:r>
              <a:rPr lang="ru-RU" dirty="0" smtClean="0"/>
              <a:t>               Е             РЫ</a:t>
            </a:r>
            <a:br>
              <a:rPr lang="ru-RU" dirty="0" smtClean="0"/>
            </a:br>
            <a:r>
              <a:rPr lang="ru-RU" dirty="0" smtClean="0"/>
              <a:t>К</a:t>
            </a:r>
            <a:r>
              <a:rPr lang="ru-RU" dirty="0" smtClean="0"/>
              <a:t>А                                О            </a:t>
            </a:r>
            <a:r>
              <a:rPr lang="ru-RU" dirty="0" smtClean="0"/>
              <a:t>НА</a:t>
            </a:r>
            <a:br>
              <a:rPr lang="ru-RU" dirty="0" smtClean="0"/>
            </a:br>
            <a:r>
              <a:rPr lang="ru-RU" dirty="0" smtClean="0"/>
              <a:t>КРЫ                             </a:t>
            </a:r>
            <a:r>
              <a:rPr lang="ru-RU" dirty="0" smtClean="0"/>
              <a:t>Е             </a:t>
            </a:r>
            <a:r>
              <a:rPr lang="ru-RU" dirty="0" smtClean="0"/>
              <a:t>ЛК</a:t>
            </a:r>
            <a:br>
              <a:rPr lang="ru-RU" dirty="0" smtClean="0"/>
            </a:br>
            <a:r>
              <a:rPr lang="ru-RU" dirty="0" smtClean="0"/>
              <a:t>НА                               </a:t>
            </a:r>
            <a:r>
              <a:rPr lang="ru-RU" dirty="0" smtClean="0"/>
              <a:t> </a:t>
            </a:r>
            <a:r>
              <a:rPr lang="ru-RU" dirty="0" smtClean="0"/>
              <a:t>У             В</a:t>
            </a:r>
            <a:br>
              <a:rPr lang="ru-RU" dirty="0" smtClean="0"/>
            </a:br>
            <a:r>
              <a:rPr lang="ru-RU" dirty="0" smtClean="0"/>
              <a:t>ЛЕ                                               </a:t>
            </a:r>
            <a:r>
              <a:rPr lang="ru-RU" dirty="0" smtClean="0"/>
              <a:t> </a:t>
            </a:r>
            <a:r>
              <a:rPr lang="ru-RU" dirty="0" smtClean="0"/>
              <a:t>КАЛ</a:t>
            </a:r>
            <a:br>
              <a:rPr lang="ru-RU" dirty="0" smtClean="0"/>
            </a:br>
            <a:r>
              <a:rPr lang="ru-RU" dirty="0" smtClean="0"/>
              <a:t>                                                     </a:t>
            </a:r>
            <a:r>
              <a:rPr lang="ru-RU" dirty="0" smtClean="0"/>
              <a:t>ГАЛ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</a:t>
            </a:r>
            <a:r>
              <a:rPr lang="ru-RU" dirty="0" smtClean="0"/>
              <a:t>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886" y="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Автоматизация звука Ш</a:t>
            </a:r>
            <a:endParaRPr lang="ru-RU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7929618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КАС                                                 </a:t>
            </a:r>
            <a:r>
              <a:rPr lang="ru-RU" sz="3600" dirty="0" smtClean="0"/>
              <a:t>         </a:t>
            </a:r>
            <a:r>
              <a:rPr lang="ru-RU" sz="3600" dirty="0" smtClean="0"/>
              <a:t>Д</a:t>
            </a:r>
          </a:p>
          <a:p>
            <a:pPr>
              <a:buNone/>
            </a:pPr>
            <a:r>
              <a:rPr lang="ru-RU" sz="3600" dirty="0" smtClean="0"/>
              <a:t>КРА                                                  </a:t>
            </a:r>
            <a:r>
              <a:rPr lang="ru-RU" sz="3600" dirty="0" smtClean="0"/>
              <a:t>        </a:t>
            </a:r>
            <a:r>
              <a:rPr lang="ru-RU" sz="3600" dirty="0" smtClean="0"/>
              <a:t>М</a:t>
            </a:r>
          </a:p>
          <a:p>
            <a:pPr>
              <a:buNone/>
            </a:pPr>
            <a:r>
              <a:rPr lang="ru-RU" sz="3600" dirty="0" smtClean="0"/>
              <a:t>КРЫ                 </a:t>
            </a:r>
            <a:r>
              <a:rPr lang="ru-RU" sz="3600" b="1" dirty="0" smtClean="0"/>
              <a:t>С </a:t>
            </a:r>
            <a:r>
              <a:rPr lang="ru-RU" sz="3600" dirty="0" smtClean="0"/>
              <a:t>                 </a:t>
            </a:r>
            <a:r>
              <a:rPr lang="ru-RU" sz="3600" dirty="0" smtClean="0"/>
              <a:t>    А             </a:t>
            </a:r>
            <a:r>
              <a:rPr lang="ru-RU" sz="3600" dirty="0" smtClean="0"/>
              <a:t>НЯ</a:t>
            </a:r>
          </a:p>
          <a:p>
            <a:pPr>
              <a:buNone/>
            </a:pPr>
            <a:r>
              <a:rPr lang="ru-RU" sz="3600" dirty="0" smtClean="0"/>
              <a:t>КО                                   </a:t>
            </a:r>
            <a:r>
              <a:rPr lang="ru-RU" sz="3600" dirty="0" smtClean="0"/>
              <a:t>         </a:t>
            </a:r>
            <a:r>
              <a:rPr lang="ru-RU" sz="3600" dirty="0" smtClean="0"/>
              <a:t>Ы            НИ</a:t>
            </a:r>
          </a:p>
          <a:p>
            <a:pPr>
              <a:buNone/>
            </a:pPr>
            <a:r>
              <a:rPr lang="ru-RU" sz="3600" dirty="0" smtClean="0"/>
              <a:t>ЛИ                                    </a:t>
            </a:r>
            <a:r>
              <a:rPr lang="ru-RU" sz="3600" dirty="0" smtClean="0"/>
              <a:t>        </a:t>
            </a:r>
            <a:r>
              <a:rPr lang="ru-RU" sz="3600" dirty="0" smtClean="0"/>
              <a:t>О             Н</a:t>
            </a:r>
          </a:p>
          <a:p>
            <a:pPr>
              <a:buNone/>
            </a:pPr>
            <a:r>
              <a:rPr lang="ru-RU" sz="3600" dirty="0" smtClean="0"/>
              <a:t>КОЛБА                                     </a:t>
            </a:r>
            <a:r>
              <a:rPr lang="ru-RU" sz="3600" dirty="0" smtClean="0"/>
              <a:t>У             </a:t>
            </a:r>
            <a:r>
              <a:rPr lang="ru-RU" sz="3600" dirty="0" smtClean="0"/>
              <a:t> К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У                                                                </a:t>
            </a:r>
            <a:r>
              <a:rPr lang="ru-RU" sz="3600" dirty="0" smtClean="0"/>
              <a:t>Р</a:t>
            </a:r>
          </a:p>
          <a:p>
            <a:pPr>
              <a:buNone/>
            </a:pPr>
            <a:r>
              <a:rPr lang="ru-RU" sz="3600" dirty="0" smtClean="0"/>
              <a:t>НО                                                            ТЫ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ПА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85886" y="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Автоматизация звука С</a:t>
            </a:r>
            <a:endParaRPr lang="ru-RU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РО                                      А            БОР</a:t>
            </a:r>
          </a:p>
          <a:p>
            <a:pPr>
              <a:buNone/>
            </a:pPr>
            <a:r>
              <a:rPr lang="ru-RU" sz="4000" dirty="0" smtClean="0"/>
              <a:t>КО                                      Ы           МОК</a:t>
            </a:r>
          </a:p>
          <a:p>
            <a:pPr>
              <a:buNone/>
            </a:pPr>
            <a:r>
              <a:rPr lang="ru-RU" sz="4000" dirty="0" smtClean="0"/>
              <a:t>ПО                                      У            БР</a:t>
            </a:r>
          </a:p>
          <a:p>
            <a:pPr>
              <a:buNone/>
            </a:pPr>
            <a:r>
              <a:rPr lang="ru-RU" sz="4000" dirty="0" smtClean="0"/>
              <a:t>ГЛА        </a:t>
            </a:r>
            <a:r>
              <a:rPr lang="ru-RU" sz="4000" dirty="0" smtClean="0"/>
              <a:t>    </a:t>
            </a:r>
            <a:r>
              <a:rPr lang="ru-RU" sz="4000" b="1" dirty="0" smtClean="0"/>
              <a:t>З</a:t>
            </a:r>
            <a:r>
              <a:rPr lang="ru-RU" sz="4000" dirty="0" smtClean="0"/>
              <a:t>                      И            НА</a:t>
            </a:r>
          </a:p>
          <a:p>
            <a:pPr>
              <a:buNone/>
            </a:pPr>
            <a:r>
              <a:rPr lang="ru-RU" sz="4000" dirty="0" smtClean="0"/>
              <a:t>СЛЕ                                    О            НТ</a:t>
            </a:r>
          </a:p>
          <a:p>
            <a:pPr>
              <a:buNone/>
            </a:pPr>
            <a:r>
              <a:rPr lang="ru-RU" sz="4000" dirty="0" smtClean="0"/>
              <a:t>СЛЁ                                    Е             Я</a:t>
            </a:r>
          </a:p>
          <a:p>
            <a:pPr>
              <a:buNone/>
            </a:pPr>
            <a:r>
              <a:rPr lang="ru-RU" sz="4000" dirty="0" smtClean="0"/>
              <a:t>ЛИ                                                     </a:t>
            </a:r>
            <a:r>
              <a:rPr lang="ru-RU" sz="4000" dirty="0" smtClean="0"/>
              <a:t>ЙКА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886" y="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Автоматизация звука З</a:t>
            </a:r>
            <a:endParaRPr lang="ru-RU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1071546"/>
            <a:ext cx="8715436" cy="605474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300" dirty="0" smtClean="0"/>
              <a:t>ПЕ                                      А           </a:t>
            </a:r>
            <a:r>
              <a:rPr lang="ru-RU" sz="4300" dirty="0" smtClean="0"/>
              <a:t>  </a:t>
            </a:r>
            <a:r>
              <a:rPr lang="ru-RU" sz="4300" dirty="0" smtClean="0"/>
              <a:t>К</a:t>
            </a:r>
          </a:p>
          <a:p>
            <a:pPr>
              <a:buNone/>
            </a:pPr>
            <a:r>
              <a:rPr lang="ru-RU" sz="4300" dirty="0" smtClean="0"/>
              <a:t>ПИ                                     Ы           </a:t>
            </a:r>
            <a:r>
              <a:rPr lang="ru-RU" sz="4300" dirty="0" smtClean="0"/>
              <a:t>  </a:t>
            </a:r>
            <a:r>
              <a:rPr lang="ru-RU" sz="4300" dirty="0" smtClean="0"/>
              <a:t>ПА</a:t>
            </a:r>
          </a:p>
          <a:p>
            <a:pPr>
              <a:buNone/>
            </a:pPr>
            <a:r>
              <a:rPr lang="ru-RU" sz="4300" dirty="0" smtClean="0"/>
              <a:t>МЕ                </a:t>
            </a:r>
            <a:r>
              <a:rPr lang="ru-RU" sz="4300" b="1" dirty="0" smtClean="0"/>
              <a:t>Л</a:t>
            </a:r>
            <a:r>
              <a:rPr lang="ru-RU" sz="4300" dirty="0" smtClean="0"/>
              <a:t>               </a:t>
            </a:r>
            <a:r>
              <a:rPr lang="ru-RU" sz="4300" dirty="0" smtClean="0"/>
              <a:t>   О             </a:t>
            </a:r>
            <a:r>
              <a:rPr lang="ru-RU" sz="4300" dirty="0" smtClean="0"/>
              <a:t>ПЫ</a:t>
            </a:r>
          </a:p>
          <a:p>
            <a:pPr>
              <a:buNone/>
            </a:pPr>
            <a:r>
              <a:rPr lang="ru-RU" sz="4300" dirty="0" smtClean="0"/>
              <a:t>МИ                                     У             Б</a:t>
            </a:r>
          </a:p>
          <a:p>
            <a:pPr>
              <a:buNone/>
            </a:pPr>
            <a:r>
              <a:rPr lang="ru-RU" sz="4300" dirty="0" smtClean="0"/>
              <a:t>МА                                     Е             ЖА</a:t>
            </a:r>
          </a:p>
          <a:p>
            <a:pPr>
              <a:buNone/>
            </a:pPr>
            <a:r>
              <a:rPr lang="ru-RU" sz="4300" dirty="0" smtClean="0"/>
              <a:t>ВЕ                                     </a:t>
            </a:r>
            <a:r>
              <a:rPr lang="ru-RU" sz="4300" dirty="0" smtClean="0"/>
              <a:t>  </a:t>
            </a:r>
            <a:r>
              <a:rPr lang="ru-RU" sz="4300" dirty="0" smtClean="0"/>
              <a:t>И           </a:t>
            </a:r>
            <a:r>
              <a:rPr lang="ru-RU" sz="4300" dirty="0" smtClean="0"/>
              <a:t> </a:t>
            </a:r>
            <a:r>
              <a:rPr lang="ru-RU" sz="4300" dirty="0" smtClean="0"/>
              <a:t>ЖИ</a:t>
            </a:r>
          </a:p>
          <a:p>
            <a:pPr>
              <a:buNone/>
            </a:pPr>
            <a:r>
              <a:rPr lang="ru-RU" sz="4300" dirty="0" smtClean="0"/>
              <a:t>                                           Ю           </a:t>
            </a:r>
            <a:r>
              <a:rPr lang="ru-RU" sz="4300" dirty="0" smtClean="0"/>
              <a:t> ДИ</a:t>
            </a:r>
            <a:endParaRPr lang="ru-RU" sz="43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886" y="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Автоматизация звука Л</a:t>
            </a:r>
            <a:endParaRPr lang="ru-RU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НО                                     А            Д</a:t>
            </a:r>
          </a:p>
          <a:p>
            <a:pPr>
              <a:buNone/>
            </a:pPr>
            <a:r>
              <a:rPr lang="ru-RU" sz="3600" dirty="0" smtClean="0"/>
              <a:t>ПО                                     Ы           МА</a:t>
            </a:r>
          </a:p>
          <a:p>
            <a:pPr>
              <a:buNone/>
            </a:pPr>
            <a:r>
              <a:rPr lang="ru-RU" sz="3600" dirty="0" smtClean="0"/>
              <a:t>ГО                                      Э            СА</a:t>
            </a:r>
          </a:p>
          <a:p>
            <a:pPr>
              <a:buNone/>
            </a:pPr>
            <a:r>
              <a:rPr lang="ru-RU" sz="3600" dirty="0" smtClean="0"/>
              <a:t>КО          </a:t>
            </a:r>
            <a:r>
              <a:rPr lang="ru-RU" sz="3600" dirty="0" smtClean="0"/>
              <a:t>     </a:t>
            </a:r>
            <a:r>
              <a:rPr lang="ru-RU" sz="3600" b="1" dirty="0" smtClean="0"/>
              <a:t>Р</a:t>
            </a:r>
            <a:r>
              <a:rPr lang="ru-RU" sz="3600" dirty="0" smtClean="0"/>
              <a:t>                    О            НО</a:t>
            </a:r>
          </a:p>
          <a:p>
            <a:pPr>
              <a:buNone/>
            </a:pPr>
            <a:r>
              <a:rPr lang="ru-RU" sz="3600" dirty="0" smtClean="0"/>
              <a:t>ДЫ                                   </a:t>
            </a:r>
            <a:r>
              <a:rPr lang="ru-RU" sz="3600" dirty="0" smtClean="0"/>
              <a:t>  </a:t>
            </a:r>
            <a:r>
              <a:rPr lang="ru-RU" sz="3600" dirty="0" smtClean="0"/>
              <a:t>У            НОК</a:t>
            </a:r>
          </a:p>
          <a:p>
            <a:pPr>
              <a:buNone/>
            </a:pPr>
            <a:r>
              <a:rPr lang="ru-RU" sz="3600" dirty="0" smtClean="0"/>
              <a:t>ССО                                 </a:t>
            </a:r>
            <a:r>
              <a:rPr lang="ru-RU" sz="3600" dirty="0" smtClean="0"/>
              <a:t>  </a:t>
            </a:r>
            <a:r>
              <a:rPr lang="ru-RU" sz="3600" dirty="0" smtClean="0"/>
              <a:t>Я             К</a:t>
            </a:r>
          </a:p>
          <a:p>
            <a:pPr>
              <a:buNone/>
            </a:pPr>
            <a:r>
              <a:rPr lang="ru-RU" sz="3600" dirty="0" smtClean="0"/>
              <a:t>ЖА                                    И            СА</a:t>
            </a:r>
          </a:p>
          <a:p>
            <a:pPr>
              <a:buNone/>
            </a:pPr>
            <a:r>
              <a:rPr lang="ru-RU" sz="3600" dirty="0" smtClean="0"/>
              <a:t>ША                                    Е             БА</a:t>
            </a:r>
          </a:p>
          <a:p>
            <a:pPr>
              <a:buNone/>
            </a:pPr>
            <a:r>
              <a:rPr lang="ru-RU" sz="3600" dirty="0" smtClean="0"/>
              <a:t>                                                          КА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886" y="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Автоматизация звука Р</a:t>
            </a:r>
            <a:endParaRPr lang="ru-RU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228</Words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Слоготаблицы применяются на этапе автоматизации поставленных звуков у детей младшего школьного возраста, овладевших техникой послогового чтения.</vt:lpstr>
      <vt:lpstr> ЛУ                                               Г НО                               А            ЛЬ МА                              И            ПКА СА             Ш               Е             РЫ КА                                О            НА КРЫ                             Е             ЛК НА                                У             В ЛЕ                                                КАЛ                                                      ГАЛ                                                      РА 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ЛУ                                               Г НО                               А            ЛЬ МА                              И            ПКА СА             Ш               Е             РЫ КА                                О            НА КРЫ                             Е             ЛК НА                                У             В ЛЕ                                                КАЛ                                                      ГАЛ                                                      РА </dc:title>
  <dc:creator>Саня</dc:creator>
  <cp:lastModifiedBy>Саня</cp:lastModifiedBy>
  <cp:revision>5</cp:revision>
  <dcterms:created xsi:type="dcterms:W3CDTF">2011-11-25T16:19:21Z</dcterms:created>
  <dcterms:modified xsi:type="dcterms:W3CDTF">2011-11-25T17:04:18Z</dcterms:modified>
</cp:coreProperties>
</file>