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92" r:id="rId4"/>
    <p:sldId id="311" r:id="rId5"/>
    <p:sldId id="294" r:id="rId6"/>
    <p:sldId id="295" r:id="rId7"/>
    <p:sldId id="296" r:id="rId8"/>
    <p:sldId id="297" r:id="rId9"/>
    <p:sldId id="298" r:id="rId10"/>
    <p:sldId id="304" r:id="rId11"/>
    <p:sldId id="306" r:id="rId12"/>
    <p:sldId id="305" r:id="rId13"/>
    <p:sldId id="286" r:id="rId14"/>
    <p:sldId id="307" r:id="rId15"/>
    <p:sldId id="310" r:id="rId16"/>
    <p:sldId id="270" r:id="rId17"/>
    <p:sldId id="308" r:id="rId18"/>
    <p:sldId id="285" r:id="rId19"/>
    <p:sldId id="30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DC9"/>
    <a:srgbClr val="FFFF00"/>
    <a:srgbClr val="1648EA"/>
    <a:srgbClr val="04EC7E"/>
    <a:srgbClr val="FF0000"/>
    <a:srgbClr val="BF07F9"/>
    <a:srgbClr val="EC6114"/>
    <a:srgbClr val="078336"/>
    <a:srgbClr val="F380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663" autoAdjust="0"/>
  </p:normalViewPr>
  <p:slideViewPr>
    <p:cSldViewPr>
      <p:cViewPr varScale="1">
        <p:scale>
          <a:sx n="102" d="100"/>
          <a:sy n="102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50"/>
      <c:perspective val="30"/>
    </c:view3D>
    <c:plotArea>
      <c:layout>
        <c:manualLayout>
          <c:layoutTarget val="inner"/>
          <c:xMode val="edge"/>
          <c:yMode val="edge"/>
          <c:x val="2.1604938271604975E-2"/>
          <c:y val="2.5254293948050392E-2"/>
          <c:w val="0.64836808593370276"/>
          <c:h val="0.93826728146032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молодые специалисты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10</c:v>
                </c:pt>
                <c:pt idx="2">
                  <c:v>21</c:v>
                </c:pt>
                <c:pt idx="3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Проценты (%)</c:v>
                </c:pt>
              </c:strCache>
            </c:strRef>
          </c:tx>
          <c:dPt>
            <c:idx val="0"/>
            <c:spPr>
              <a:solidFill>
                <a:srgbClr val="6600CC"/>
              </a:solidFill>
            </c:spPr>
          </c:dPt>
          <c:dPt>
            <c:idx val="1"/>
            <c:spPr>
              <a:solidFill>
                <a:srgbClr val="339933"/>
              </a:solidFill>
            </c:spPr>
          </c:dPt>
          <c:dPt>
            <c:idx val="2"/>
            <c:spPr>
              <a:solidFill>
                <a:srgbClr val="33CC33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spPr>
              <a:solidFill>
                <a:schemeClr val="bg1"/>
              </a:solidFill>
            </c:spPr>
          </c:dPt>
          <c:dPt>
            <c:idx val="5"/>
            <c:spPr>
              <a:solidFill>
                <a:srgbClr val="FF0066"/>
              </a:solidFill>
            </c:spPr>
          </c:dPt>
          <c:dPt>
            <c:idx val="6"/>
            <c:spPr>
              <a:solidFill>
                <a:srgbClr val="666699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993366"/>
              </a:solidFill>
            </c:spPr>
          </c:dPt>
          <c:dPt>
            <c:idx val="9"/>
            <c:spPr>
              <a:solidFill>
                <a:schemeClr val="tx1"/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cat>
            <c:strRef>
              <c:f>Лист1!$A$2:$A$13</c:f>
              <c:strCache>
                <c:ptCount val="12"/>
                <c:pt idx="0">
                  <c:v>Развивающее обучение</c:v>
                </c:pt>
                <c:pt idx="1">
                  <c:v>Проблемное обучение</c:v>
                </c:pt>
                <c:pt idx="2">
                  <c:v>Дифференцированное обучение</c:v>
                </c:pt>
                <c:pt idx="3">
                  <c:v>Исследовательские</c:v>
                </c:pt>
                <c:pt idx="4">
                  <c:v>Проектные методы  обучение</c:v>
                </c:pt>
                <c:pt idx="5">
                  <c:v>Блочно-модульное обучение</c:v>
                </c:pt>
                <c:pt idx="6">
                  <c:v>Лекционно-зачетная система</c:v>
                </c:pt>
                <c:pt idx="7">
                  <c:v>Игровое обучение</c:v>
                </c:pt>
                <c:pt idx="8">
                  <c:v>Коллективная система обучения</c:v>
                </c:pt>
                <c:pt idx="9">
                  <c:v>Информационно-коммуникационное обучение</c:v>
                </c:pt>
                <c:pt idx="10">
                  <c:v>Здоровьесберегающее технологии</c:v>
                </c:pt>
                <c:pt idx="11">
                  <c:v>Личностно-ориентированное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38</c:v>
                </c:pt>
                <c:pt idx="1">
                  <c:v>65</c:v>
                </c:pt>
                <c:pt idx="2">
                  <c:v>100</c:v>
                </c:pt>
                <c:pt idx="3">
                  <c:v>82</c:v>
                </c:pt>
                <c:pt idx="4">
                  <c:v>58</c:v>
                </c:pt>
                <c:pt idx="5">
                  <c:v>35</c:v>
                </c:pt>
                <c:pt idx="6">
                  <c:v>64</c:v>
                </c:pt>
                <c:pt idx="7">
                  <c:v>76</c:v>
                </c:pt>
                <c:pt idx="8">
                  <c:v>100</c:v>
                </c:pt>
                <c:pt idx="9">
                  <c:v>85</c:v>
                </c:pt>
                <c:pt idx="10">
                  <c:v>100</c:v>
                </c:pt>
                <c:pt idx="11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Проценты (%)</c:v>
                </c:pt>
              </c:strCache>
            </c:strRef>
          </c:tx>
          <c:dPt>
            <c:idx val="0"/>
            <c:spPr>
              <a:solidFill>
                <a:srgbClr val="6600CC"/>
              </a:solidFill>
            </c:spPr>
          </c:dPt>
          <c:dPt>
            <c:idx val="1"/>
            <c:spPr>
              <a:solidFill>
                <a:srgbClr val="339933"/>
              </a:solidFill>
            </c:spPr>
          </c:dPt>
          <c:dPt>
            <c:idx val="2"/>
            <c:spPr>
              <a:solidFill>
                <a:srgbClr val="33CC33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spPr>
              <a:solidFill>
                <a:schemeClr val="bg1"/>
              </a:solidFill>
            </c:spPr>
          </c:dPt>
          <c:dPt>
            <c:idx val="5"/>
            <c:spPr>
              <a:solidFill>
                <a:srgbClr val="FF0066"/>
              </a:solidFill>
            </c:spPr>
          </c:dPt>
          <c:dPt>
            <c:idx val="6"/>
            <c:spPr>
              <a:solidFill>
                <a:srgbClr val="666699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993366"/>
              </a:solidFill>
            </c:spPr>
          </c:dPt>
          <c:dPt>
            <c:idx val="9"/>
            <c:spPr>
              <a:solidFill>
                <a:schemeClr val="tx1"/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cat>
            <c:strRef>
              <c:f>Лист1!$A$2:$A$13</c:f>
              <c:strCache>
                <c:ptCount val="12"/>
                <c:pt idx="0">
                  <c:v>Развивающее обучение</c:v>
                </c:pt>
                <c:pt idx="1">
                  <c:v>Проблемное обучение</c:v>
                </c:pt>
                <c:pt idx="2">
                  <c:v>Дифференцированное обучение</c:v>
                </c:pt>
                <c:pt idx="3">
                  <c:v>Исследовательские</c:v>
                </c:pt>
                <c:pt idx="4">
                  <c:v>Проектные методы  обучение</c:v>
                </c:pt>
                <c:pt idx="5">
                  <c:v>Блочно-модульное обучение</c:v>
                </c:pt>
                <c:pt idx="6">
                  <c:v>Лекционно-зачетная система</c:v>
                </c:pt>
                <c:pt idx="7">
                  <c:v>Игровое обучение</c:v>
                </c:pt>
                <c:pt idx="8">
                  <c:v>Коллективная система обучения</c:v>
                </c:pt>
                <c:pt idx="9">
                  <c:v>Информационно-коммуникационное обучение</c:v>
                </c:pt>
                <c:pt idx="10">
                  <c:v>Здоровьесберегающее технологии</c:v>
                </c:pt>
                <c:pt idx="11">
                  <c:v>Личностно-ориентированное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38</c:v>
                </c:pt>
                <c:pt idx="1">
                  <c:v>65</c:v>
                </c:pt>
                <c:pt idx="2">
                  <c:v>100</c:v>
                </c:pt>
                <c:pt idx="3">
                  <c:v>82</c:v>
                </c:pt>
                <c:pt idx="4">
                  <c:v>58</c:v>
                </c:pt>
                <c:pt idx="5">
                  <c:v>35</c:v>
                </c:pt>
                <c:pt idx="6">
                  <c:v>64</c:v>
                </c:pt>
                <c:pt idx="7">
                  <c:v>76</c:v>
                </c:pt>
                <c:pt idx="8">
                  <c:v>100</c:v>
                </c:pt>
                <c:pt idx="9">
                  <c:v>85</c:v>
                </c:pt>
                <c:pt idx="10">
                  <c:v>100</c:v>
                </c:pt>
                <c:pt idx="11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Проценты (%)</c:v>
                </c:pt>
              </c:strCache>
            </c:strRef>
          </c:tx>
          <c:dPt>
            <c:idx val="0"/>
            <c:spPr>
              <a:solidFill>
                <a:srgbClr val="6600CC"/>
              </a:solidFill>
            </c:spPr>
          </c:dPt>
          <c:dPt>
            <c:idx val="1"/>
            <c:spPr>
              <a:solidFill>
                <a:srgbClr val="339933"/>
              </a:solidFill>
            </c:spPr>
          </c:dPt>
          <c:dPt>
            <c:idx val="2"/>
            <c:spPr>
              <a:solidFill>
                <a:srgbClr val="33CC33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spPr>
              <a:solidFill>
                <a:schemeClr val="bg1"/>
              </a:solidFill>
            </c:spPr>
          </c:dPt>
          <c:dPt>
            <c:idx val="5"/>
            <c:spPr>
              <a:solidFill>
                <a:srgbClr val="FF0066"/>
              </a:solidFill>
            </c:spPr>
          </c:dPt>
          <c:dPt>
            <c:idx val="6"/>
            <c:spPr>
              <a:solidFill>
                <a:srgbClr val="666699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993366"/>
              </a:solidFill>
            </c:spPr>
          </c:dPt>
          <c:dPt>
            <c:idx val="9"/>
            <c:spPr>
              <a:solidFill>
                <a:schemeClr val="tx1"/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cat>
            <c:strRef>
              <c:f>Лист1!$A$2:$A$13</c:f>
              <c:strCache>
                <c:ptCount val="12"/>
                <c:pt idx="0">
                  <c:v>Развивающее обучение</c:v>
                </c:pt>
                <c:pt idx="1">
                  <c:v>Проблемное обучение</c:v>
                </c:pt>
                <c:pt idx="2">
                  <c:v>Дифференцированное обучение</c:v>
                </c:pt>
                <c:pt idx="3">
                  <c:v>Исследовательские</c:v>
                </c:pt>
                <c:pt idx="4">
                  <c:v>Проектные методы  обучение</c:v>
                </c:pt>
                <c:pt idx="5">
                  <c:v>Блочно-модульное обучение</c:v>
                </c:pt>
                <c:pt idx="6">
                  <c:v>Лекционно-зачетная система</c:v>
                </c:pt>
                <c:pt idx="7">
                  <c:v>Игровое обучение</c:v>
                </c:pt>
                <c:pt idx="8">
                  <c:v>Коллективная система обучения</c:v>
                </c:pt>
                <c:pt idx="9">
                  <c:v>Информационно-коммуникационное обучение</c:v>
                </c:pt>
                <c:pt idx="10">
                  <c:v>Здоровьесберегающее технологии</c:v>
                </c:pt>
                <c:pt idx="11">
                  <c:v>Личностно-ориентированное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38</c:v>
                </c:pt>
                <c:pt idx="1">
                  <c:v>65</c:v>
                </c:pt>
                <c:pt idx="2">
                  <c:v>100</c:v>
                </c:pt>
                <c:pt idx="3">
                  <c:v>82</c:v>
                </c:pt>
                <c:pt idx="4">
                  <c:v>58</c:v>
                </c:pt>
                <c:pt idx="5">
                  <c:v>35</c:v>
                </c:pt>
                <c:pt idx="6">
                  <c:v>64</c:v>
                </c:pt>
                <c:pt idx="7">
                  <c:v>76</c:v>
                </c:pt>
                <c:pt idx="8">
                  <c:v>100</c:v>
                </c:pt>
                <c:pt idx="9">
                  <c:v>85</c:v>
                </c:pt>
                <c:pt idx="10">
                  <c:v>100</c:v>
                </c:pt>
                <c:pt idx="11">
                  <c:v>37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 (%)</c:v>
                </c:pt>
              </c:strCache>
            </c:strRef>
          </c:tx>
          <c:dPt>
            <c:idx val="0"/>
            <c:spPr>
              <a:solidFill>
                <a:srgbClr val="6600CC"/>
              </a:solidFill>
            </c:spPr>
          </c:dPt>
          <c:dPt>
            <c:idx val="1"/>
            <c:spPr>
              <a:solidFill>
                <a:srgbClr val="339933"/>
              </a:solidFill>
            </c:spPr>
          </c:dPt>
          <c:dPt>
            <c:idx val="2"/>
            <c:spPr>
              <a:solidFill>
                <a:srgbClr val="33CC33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spPr>
              <a:solidFill>
                <a:schemeClr val="bg1"/>
              </a:solidFill>
            </c:spPr>
          </c:dPt>
          <c:dPt>
            <c:idx val="5"/>
            <c:spPr>
              <a:solidFill>
                <a:srgbClr val="FF0066"/>
              </a:solidFill>
            </c:spPr>
          </c:dPt>
          <c:dPt>
            <c:idx val="6"/>
            <c:spPr>
              <a:solidFill>
                <a:srgbClr val="666699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993366"/>
              </a:solidFill>
            </c:spPr>
          </c:dPt>
          <c:dPt>
            <c:idx val="9"/>
            <c:spPr>
              <a:solidFill>
                <a:schemeClr val="tx1"/>
              </a:solidFill>
            </c:spPr>
          </c:dPt>
          <c:dPt>
            <c:idx val="10"/>
            <c:spPr>
              <a:solidFill>
                <a:srgbClr val="FF330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cat>
            <c:strRef>
              <c:f>Лист1!$A$2:$A$13</c:f>
              <c:strCache>
                <c:ptCount val="12"/>
                <c:pt idx="0">
                  <c:v>Развивающее обучение</c:v>
                </c:pt>
                <c:pt idx="1">
                  <c:v>Проблемное обучение</c:v>
                </c:pt>
                <c:pt idx="2">
                  <c:v>Дифференцированное обучение</c:v>
                </c:pt>
                <c:pt idx="3">
                  <c:v>Исследовательские</c:v>
                </c:pt>
                <c:pt idx="4">
                  <c:v>Проектные методы  обучение</c:v>
                </c:pt>
                <c:pt idx="5">
                  <c:v>Блочно-модульное обучение</c:v>
                </c:pt>
                <c:pt idx="6">
                  <c:v>Лекционно-зачетная система</c:v>
                </c:pt>
                <c:pt idx="7">
                  <c:v>Игровое обучение</c:v>
                </c:pt>
                <c:pt idx="8">
                  <c:v>Коллективная система обучения</c:v>
                </c:pt>
                <c:pt idx="9">
                  <c:v>Информационно-коммуникационное обучение</c:v>
                </c:pt>
                <c:pt idx="10">
                  <c:v>Здоровьесберегающее технологии</c:v>
                </c:pt>
                <c:pt idx="11">
                  <c:v>Личностно-ориентированное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38</c:v>
                </c:pt>
                <c:pt idx="1">
                  <c:v>65</c:v>
                </c:pt>
                <c:pt idx="2">
                  <c:v>100</c:v>
                </c:pt>
                <c:pt idx="3">
                  <c:v>82</c:v>
                </c:pt>
                <c:pt idx="4">
                  <c:v>58</c:v>
                </c:pt>
                <c:pt idx="5">
                  <c:v>35</c:v>
                </c:pt>
                <c:pt idx="6">
                  <c:v>64</c:v>
                </c:pt>
                <c:pt idx="7">
                  <c:v>76</c:v>
                </c:pt>
                <c:pt idx="8">
                  <c:v>100</c:v>
                </c:pt>
                <c:pt idx="9">
                  <c:v>85</c:v>
                </c:pt>
                <c:pt idx="10">
                  <c:v>100</c:v>
                </c:pt>
                <c:pt idx="11">
                  <c:v>37</c:v>
                </c:pt>
              </c:numCache>
            </c:numRef>
          </c:val>
        </c:ser>
        <c:axId val="55270016"/>
        <c:axId val="55271808"/>
      </c:barChart>
      <c:catAx>
        <c:axId val="5527001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aseline="0">
                <a:solidFill>
                  <a:schemeClr val="bg1"/>
                </a:solidFill>
              </a:defRPr>
            </a:pPr>
            <a:endParaRPr lang="ru-RU"/>
          </a:p>
        </c:txPr>
        <c:crossAx val="55271808"/>
        <c:crosses val="autoZero"/>
        <c:auto val="1"/>
        <c:lblAlgn val="ctr"/>
        <c:lblOffset val="100"/>
      </c:catAx>
      <c:valAx>
        <c:axId val="5527180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aseline="0">
                <a:solidFill>
                  <a:schemeClr val="bg1"/>
                </a:solidFill>
              </a:defRPr>
            </a:pPr>
            <a:endParaRPr lang="ru-RU"/>
          </a:p>
        </c:txPr>
        <c:crossAx val="5527001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17537-5F20-49EB-927C-9466A61E77E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7CBF8B30-24FB-4969-95EF-333FFE6BF6C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rPr>
            <a:t>Источники информации</a:t>
          </a:r>
        </a:p>
      </dgm:t>
    </dgm:pt>
    <dgm:pt modelId="{9517CF49-E7F9-4358-96C5-EB91514B4E55}" type="parTrans" cxnId="{798A9EF2-F2E2-491B-850F-B29DE0908487}">
      <dgm:prSet/>
      <dgm:spPr/>
      <dgm:t>
        <a:bodyPr/>
        <a:lstStyle/>
        <a:p>
          <a:endParaRPr lang="ru-RU"/>
        </a:p>
      </dgm:t>
    </dgm:pt>
    <dgm:pt modelId="{54522420-4209-4BC6-9CA9-06F42AD2CEA7}" type="sibTrans" cxnId="{798A9EF2-F2E2-491B-850F-B29DE0908487}">
      <dgm:prSet/>
      <dgm:spPr/>
      <dgm:t>
        <a:bodyPr/>
        <a:lstStyle/>
        <a:p>
          <a:endParaRPr lang="ru-RU"/>
        </a:p>
      </dgm:t>
    </dgm:pt>
    <dgm:pt modelId="{8B359659-2465-46D5-8EAB-CAB79D74D523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Педсоветы</a:t>
          </a:r>
        </a:p>
      </dgm:t>
    </dgm:pt>
    <dgm:pt modelId="{6A8BF52E-FC5F-4A4C-89F3-38F6B1360724}" type="parTrans" cxnId="{5B64116D-6F18-43C8-B68E-9D25A855BD25}">
      <dgm:prSet/>
      <dgm:spPr/>
      <dgm:t>
        <a:bodyPr/>
        <a:lstStyle/>
        <a:p>
          <a:endParaRPr lang="ru-RU"/>
        </a:p>
      </dgm:t>
    </dgm:pt>
    <dgm:pt modelId="{921E0691-97F1-4BB6-AA2B-B5E7D9856F1C}" type="sibTrans" cxnId="{5B64116D-6F18-43C8-B68E-9D25A855BD25}">
      <dgm:prSet/>
      <dgm:spPr/>
      <dgm:t>
        <a:bodyPr/>
        <a:lstStyle/>
        <a:p>
          <a:endParaRPr lang="ru-RU"/>
        </a:p>
      </dgm:t>
    </dgm:pt>
    <dgm:pt modelId="{24D08FA7-57B5-4E8F-BAB3-EAA800328620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Общение с коллегами</a:t>
          </a:r>
        </a:p>
      </dgm:t>
    </dgm:pt>
    <dgm:pt modelId="{BFF846BC-8886-4287-BDD5-BA8BE41FD096}" type="parTrans" cxnId="{A6BF9624-B7E8-4C32-B5F8-CE64624CAB54}">
      <dgm:prSet/>
      <dgm:spPr/>
      <dgm:t>
        <a:bodyPr/>
        <a:lstStyle/>
        <a:p>
          <a:endParaRPr lang="ru-RU"/>
        </a:p>
      </dgm:t>
    </dgm:pt>
    <dgm:pt modelId="{D083C388-8243-42F9-9EF3-DB52BFC8E0B5}" type="sibTrans" cxnId="{A6BF9624-B7E8-4C32-B5F8-CE64624CAB54}">
      <dgm:prSet/>
      <dgm:spPr/>
      <dgm:t>
        <a:bodyPr/>
        <a:lstStyle/>
        <a:p>
          <a:endParaRPr lang="ru-RU"/>
        </a:p>
      </dgm:t>
    </dgm:pt>
    <dgm:pt modelId="{27198A51-1994-4899-AF26-9108CEE5B195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Книги по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инноватике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7D466C9-3537-4142-A9BA-4C55C86AAA60}" type="parTrans" cxnId="{735367CC-C2D5-4493-884A-3EF289DA106A}">
      <dgm:prSet/>
      <dgm:spPr/>
      <dgm:t>
        <a:bodyPr/>
        <a:lstStyle/>
        <a:p>
          <a:endParaRPr lang="ru-RU"/>
        </a:p>
      </dgm:t>
    </dgm:pt>
    <dgm:pt modelId="{93E87315-325C-4E65-9DD0-42C72B4CE669}" type="sibTrans" cxnId="{735367CC-C2D5-4493-884A-3EF289DA106A}">
      <dgm:prSet/>
      <dgm:spPr/>
      <dgm:t>
        <a:bodyPr/>
        <a:lstStyle/>
        <a:p>
          <a:endParaRPr lang="ru-RU"/>
        </a:p>
      </dgm:t>
    </dgm:pt>
    <dgm:pt modelId="{54003086-B486-47C6-B4EF-4C076B2C55AB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Семинары</a:t>
          </a:r>
        </a:p>
      </dgm:t>
    </dgm:pt>
    <dgm:pt modelId="{35117021-C9B2-45A6-8A23-3AE9E1318DEC}" type="parTrans" cxnId="{DD40D282-1235-4C63-97CE-C3D00D8BDB0B}">
      <dgm:prSet/>
      <dgm:spPr/>
      <dgm:t>
        <a:bodyPr/>
        <a:lstStyle/>
        <a:p>
          <a:endParaRPr lang="ru-RU"/>
        </a:p>
      </dgm:t>
    </dgm:pt>
    <dgm:pt modelId="{D16DF288-8DC4-4D8E-9731-1D3A04257FC8}" type="sibTrans" cxnId="{DD40D282-1235-4C63-97CE-C3D00D8BDB0B}">
      <dgm:prSet/>
      <dgm:spPr/>
      <dgm:t>
        <a:bodyPr/>
        <a:lstStyle/>
        <a:p>
          <a:endParaRPr lang="ru-RU"/>
        </a:p>
      </dgm:t>
    </dgm:pt>
    <dgm:pt modelId="{2ED5F88D-8811-4A1D-A86A-30FBB6F3145F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</a:p>
      </dgm:t>
    </dgm:pt>
    <dgm:pt modelId="{7291431A-679F-4DAB-9C17-323E5BB49559}" type="parTrans" cxnId="{3BC4E331-A5ED-45DA-8525-F412D0845440}">
      <dgm:prSet/>
      <dgm:spPr/>
      <dgm:t>
        <a:bodyPr/>
        <a:lstStyle/>
        <a:p>
          <a:endParaRPr lang="ru-RU"/>
        </a:p>
      </dgm:t>
    </dgm:pt>
    <dgm:pt modelId="{46191949-92D1-4523-9CF7-698252BB0E90}" type="sibTrans" cxnId="{3BC4E331-A5ED-45DA-8525-F412D0845440}">
      <dgm:prSet/>
      <dgm:spPr/>
      <dgm:t>
        <a:bodyPr/>
        <a:lstStyle/>
        <a:p>
          <a:endParaRPr lang="ru-RU"/>
        </a:p>
      </dgm:t>
    </dgm:pt>
    <dgm:pt modelId="{CC056EC2-0E9A-4EB2-83E2-DBC11E042F27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Интернет</a:t>
          </a:r>
        </a:p>
      </dgm:t>
    </dgm:pt>
    <dgm:pt modelId="{95DCA6B1-C9E1-4899-BC0C-F7E93CF6A012}" type="parTrans" cxnId="{16AE628E-65F1-48B0-9AC3-A66745F6A224}">
      <dgm:prSet/>
      <dgm:spPr/>
      <dgm:t>
        <a:bodyPr/>
        <a:lstStyle/>
        <a:p>
          <a:endParaRPr lang="ru-RU"/>
        </a:p>
      </dgm:t>
    </dgm:pt>
    <dgm:pt modelId="{A0DCB459-49E0-4EFE-B7F2-184E563DE0C6}" type="sibTrans" cxnId="{16AE628E-65F1-48B0-9AC3-A66745F6A224}">
      <dgm:prSet/>
      <dgm:spPr/>
      <dgm:t>
        <a:bodyPr/>
        <a:lstStyle/>
        <a:p>
          <a:endParaRPr lang="ru-RU"/>
        </a:p>
      </dgm:t>
    </dgm:pt>
    <dgm:pt modelId="{E9FE83D8-3230-4B6F-AF1E-87274A26E8E1}" type="pres">
      <dgm:prSet presAssocID="{FB317537-5F20-49EB-927C-9466A61E77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9E0525-C881-498A-B293-8D07F1D7A9DD}" type="pres">
      <dgm:prSet presAssocID="{7CBF8B30-24FB-4969-95EF-333FFE6BF6C8}" presName="centerShape" presStyleLbl="node0" presStyleIdx="0" presStyleCnt="1" custScaleX="149469"/>
      <dgm:spPr/>
      <dgm:t>
        <a:bodyPr/>
        <a:lstStyle/>
        <a:p>
          <a:endParaRPr lang="ru-RU"/>
        </a:p>
      </dgm:t>
    </dgm:pt>
    <dgm:pt modelId="{40B63214-9031-42F8-920B-C674BCD75E09}" type="pres">
      <dgm:prSet presAssocID="{6A8BF52E-FC5F-4A4C-89F3-38F6B1360724}" presName="Name9" presStyleLbl="parChTrans1D2" presStyleIdx="0" presStyleCnt="6"/>
      <dgm:spPr/>
      <dgm:t>
        <a:bodyPr/>
        <a:lstStyle/>
        <a:p>
          <a:endParaRPr lang="ru-RU"/>
        </a:p>
      </dgm:t>
    </dgm:pt>
    <dgm:pt modelId="{F58B8B9D-BA00-4EBC-9CA9-019A01F5BCF4}" type="pres">
      <dgm:prSet presAssocID="{6A8BF52E-FC5F-4A4C-89F3-38F6B136072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7958277-A970-4DCD-B945-379B2CACAD6D}" type="pres">
      <dgm:prSet presAssocID="{8B359659-2465-46D5-8EAB-CAB79D74D523}" presName="node" presStyleLbl="node1" presStyleIdx="0" presStyleCnt="6" custScaleX="127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44F45-0EA2-453C-AD5B-93D21C0BE7DC}" type="pres">
      <dgm:prSet presAssocID="{BFF846BC-8886-4287-BDD5-BA8BE41FD096}" presName="Name9" presStyleLbl="parChTrans1D2" presStyleIdx="1" presStyleCnt="6"/>
      <dgm:spPr/>
      <dgm:t>
        <a:bodyPr/>
        <a:lstStyle/>
        <a:p>
          <a:endParaRPr lang="ru-RU"/>
        </a:p>
      </dgm:t>
    </dgm:pt>
    <dgm:pt modelId="{35D3F78B-6EC2-4BE1-8890-EFC6C81F05BC}" type="pres">
      <dgm:prSet presAssocID="{BFF846BC-8886-4287-BDD5-BA8BE41FD09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D1D29E6-95B4-400B-8C4B-D71F6F28A48B}" type="pres">
      <dgm:prSet presAssocID="{24D08FA7-57B5-4E8F-BAB3-EAA800328620}" presName="node" presStyleLbl="node1" presStyleIdx="1" presStyleCnt="6" custScaleX="12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330FB-413B-4FA7-ACD6-88122E7E9F31}" type="pres">
      <dgm:prSet presAssocID="{F7D466C9-3537-4142-A9BA-4C55C86AAA60}" presName="Name9" presStyleLbl="parChTrans1D2" presStyleIdx="2" presStyleCnt="6"/>
      <dgm:spPr/>
      <dgm:t>
        <a:bodyPr/>
        <a:lstStyle/>
        <a:p>
          <a:endParaRPr lang="ru-RU"/>
        </a:p>
      </dgm:t>
    </dgm:pt>
    <dgm:pt modelId="{1F5A6735-380C-4EA7-B1D1-015A5432173A}" type="pres">
      <dgm:prSet presAssocID="{F7D466C9-3537-4142-A9BA-4C55C86AAA60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1AD283B-7EA3-4E50-92CB-1B1465809A51}" type="pres">
      <dgm:prSet presAssocID="{27198A51-1994-4899-AF26-9108CEE5B195}" presName="node" presStyleLbl="node1" presStyleIdx="2" presStyleCnt="6" custScaleX="131059" custRadScaleRad="100921" custRadScaleInc="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61B03-8718-4B27-88F5-68C088FB8A74}" type="pres">
      <dgm:prSet presAssocID="{35117021-C9B2-45A6-8A23-3AE9E1318DEC}" presName="Name9" presStyleLbl="parChTrans1D2" presStyleIdx="3" presStyleCnt="6"/>
      <dgm:spPr/>
      <dgm:t>
        <a:bodyPr/>
        <a:lstStyle/>
        <a:p>
          <a:endParaRPr lang="ru-RU"/>
        </a:p>
      </dgm:t>
    </dgm:pt>
    <dgm:pt modelId="{16659AB7-B8D3-4C12-8C76-8C202744CD34}" type="pres">
      <dgm:prSet presAssocID="{35117021-C9B2-45A6-8A23-3AE9E1318DE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07765A4-DFFA-4DDE-851E-8CD1B7720BAD}" type="pres">
      <dgm:prSet presAssocID="{54003086-B486-47C6-B4EF-4C076B2C55AB}" presName="node" presStyleLbl="node1" presStyleIdx="3" presStyleCnt="6" custScaleX="12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0536-3679-443D-A4A0-943CDAACF87A}" type="pres">
      <dgm:prSet presAssocID="{7291431A-679F-4DAB-9C17-323E5BB49559}" presName="Name9" presStyleLbl="parChTrans1D2" presStyleIdx="4" presStyleCnt="6"/>
      <dgm:spPr/>
      <dgm:t>
        <a:bodyPr/>
        <a:lstStyle/>
        <a:p>
          <a:endParaRPr lang="ru-RU"/>
        </a:p>
      </dgm:t>
    </dgm:pt>
    <dgm:pt modelId="{96C4A6CD-0682-481B-8873-567C2E76C635}" type="pres">
      <dgm:prSet presAssocID="{7291431A-679F-4DAB-9C17-323E5BB4955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E774F61-EF82-4F3D-9162-5D16847AABDA}" type="pres">
      <dgm:prSet presAssocID="{2ED5F88D-8811-4A1D-A86A-30FBB6F3145F}" presName="node" presStyleLbl="node1" presStyleIdx="4" presStyleCnt="6" custScaleX="131201" custRadScaleRad="102325" custRadScaleInc="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A5627-ED52-4492-B3C8-CBB815CAF13B}" type="pres">
      <dgm:prSet presAssocID="{95DCA6B1-C9E1-4899-BC0C-F7E93CF6A012}" presName="Name9" presStyleLbl="parChTrans1D2" presStyleIdx="5" presStyleCnt="6"/>
      <dgm:spPr/>
      <dgm:t>
        <a:bodyPr/>
        <a:lstStyle/>
        <a:p>
          <a:endParaRPr lang="ru-RU"/>
        </a:p>
      </dgm:t>
    </dgm:pt>
    <dgm:pt modelId="{48F67D29-2296-4DD9-B813-20BA78655B64}" type="pres">
      <dgm:prSet presAssocID="{95DCA6B1-C9E1-4899-BC0C-F7E93CF6A01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42C165A-6819-45A7-85C1-057A57DC2483}" type="pres">
      <dgm:prSet presAssocID="{CC056EC2-0E9A-4EB2-83E2-DBC11E042F27}" presName="node" presStyleLbl="node1" presStyleIdx="5" presStyleCnt="6" custScaleX="129775" custRadScaleRad="103596" custRadScaleInc="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2899C-E0AD-4191-9201-255B2B59DFA0}" type="presOf" srcId="{CC056EC2-0E9A-4EB2-83E2-DBC11E042F27}" destId="{242C165A-6819-45A7-85C1-057A57DC2483}" srcOrd="0" destOrd="0" presId="urn:microsoft.com/office/officeart/2005/8/layout/radial1"/>
    <dgm:cxn modelId="{A55F4A00-B4A9-4DA7-B094-6DF0C569CF58}" type="presOf" srcId="{BFF846BC-8886-4287-BDD5-BA8BE41FD096}" destId="{35D3F78B-6EC2-4BE1-8890-EFC6C81F05BC}" srcOrd="1" destOrd="0" presId="urn:microsoft.com/office/officeart/2005/8/layout/radial1"/>
    <dgm:cxn modelId="{798A9EF2-F2E2-491B-850F-B29DE0908487}" srcId="{FB317537-5F20-49EB-927C-9466A61E77E4}" destId="{7CBF8B30-24FB-4969-95EF-333FFE6BF6C8}" srcOrd="0" destOrd="0" parTransId="{9517CF49-E7F9-4358-96C5-EB91514B4E55}" sibTransId="{54522420-4209-4BC6-9CA9-06F42AD2CEA7}"/>
    <dgm:cxn modelId="{4F006487-59CF-403E-A5D5-C0EEE07BF7D8}" type="presOf" srcId="{27198A51-1994-4899-AF26-9108CEE5B195}" destId="{C1AD283B-7EA3-4E50-92CB-1B1465809A51}" srcOrd="0" destOrd="0" presId="urn:microsoft.com/office/officeart/2005/8/layout/radial1"/>
    <dgm:cxn modelId="{0A213A6C-C153-40E6-8AFB-02B087C63B89}" type="presOf" srcId="{7291431A-679F-4DAB-9C17-323E5BB49559}" destId="{8EC40536-3679-443D-A4A0-943CDAACF87A}" srcOrd="0" destOrd="0" presId="urn:microsoft.com/office/officeart/2005/8/layout/radial1"/>
    <dgm:cxn modelId="{92375FCF-4E00-4790-80B4-7AAE3C27E8E9}" type="presOf" srcId="{FB317537-5F20-49EB-927C-9466A61E77E4}" destId="{E9FE83D8-3230-4B6F-AF1E-87274A26E8E1}" srcOrd="0" destOrd="0" presId="urn:microsoft.com/office/officeart/2005/8/layout/radial1"/>
    <dgm:cxn modelId="{A55557D6-1740-4F2C-963B-D838585F873C}" type="presOf" srcId="{35117021-C9B2-45A6-8A23-3AE9E1318DEC}" destId="{16659AB7-B8D3-4C12-8C76-8C202744CD34}" srcOrd="1" destOrd="0" presId="urn:microsoft.com/office/officeart/2005/8/layout/radial1"/>
    <dgm:cxn modelId="{735367CC-C2D5-4493-884A-3EF289DA106A}" srcId="{7CBF8B30-24FB-4969-95EF-333FFE6BF6C8}" destId="{27198A51-1994-4899-AF26-9108CEE5B195}" srcOrd="2" destOrd="0" parTransId="{F7D466C9-3537-4142-A9BA-4C55C86AAA60}" sibTransId="{93E87315-325C-4E65-9DD0-42C72B4CE669}"/>
    <dgm:cxn modelId="{16AE628E-65F1-48B0-9AC3-A66745F6A224}" srcId="{7CBF8B30-24FB-4969-95EF-333FFE6BF6C8}" destId="{CC056EC2-0E9A-4EB2-83E2-DBC11E042F27}" srcOrd="5" destOrd="0" parTransId="{95DCA6B1-C9E1-4899-BC0C-F7E93CF6A012}" sibTransId="{A0DCB459-49E0-4EFE-B7F2-184E563DE0C6}"/>
    <dgm:cxn modelId="{E68C8AB0-21E8-442E-9A1D-96B3C3235BC0}" type="presOf" srcId="{6A8BF52E-FC5F-4A4C-89F3-38F6B1360724}" destId="{F58B8B9D-BA00-4EBC-9CA9-019A01F5BCF4}" srcOrd="1" destOrd="0" presId="urn:microsoft.com/office/officeart/2005/8/layout/radial1"/>
    <dgm:cxn modelId="{D21E62BD-7794-4A88-881E-ABBC06F8E85B}" type="presOf" srcId="{54003086-B486-47C6-B4EF-4C076B2C55AB}" destId="{807765A4-DFFA-4DDE-851E-8CD1B7720BAD}" srcOrd="0" destOrd="0" presId="urn:microsoft.com/office/officeart/2005/8/layout/radial1"/>
    <dgm:cxn modelId="{C46626DB-64FB-4FC6-8271-D0DA572C220C}" type="presOf" srcId="{95DCA6B1-C9E1-4899-BC0C-F7E93CF6A012}" destId="{113A5627-ED52-4492-B3C8-CBB815CAF13B}" srcOrd="0" destOrd="0" presId="urn:microsoft.com/office/officeart/2005/8/layout/radial1"/>
    <dgm:cxn modelId="{DD40D282-1235-4C63-97CE-C3D00D8BDB0B}" srcId="{7CBF8B30-24FB-4969-95EF-333FFE6BF6C8}" destId="{54003086-B486-47C6-B4EF-4C076B2C55AB}" srcOrd="3" destOrd="0" parTransId="{35117021-C9B2-45A6-8A23-3AE9E1318DEC}" sibTransId="{D16DF288-8DC4-4D8E-9731-1D3A04257FC8}"/>
    <dgm:cxn modelId="{5B64116D-6F18-43C8-B68E-9D25A855BD25}" srcId="{7CBF8B30-24FB-4969-95EF-333FFE6BF6C8}" destId="{8B359659-2465-46D5-8EAB-CAB79D74D523}" srcOrd="0" destOrd="0" parTransId="{6A8BF52E-FC5F-4A4C-89F3-38F6B1360724}" sibTransId="{921E0691-97F1-4BB6-AA2B-B5E7D9856F1C}"/>
    <dgm:cxn modelId="{07AC37D9-45BB-4BAB-9C0E-07920D9EE6F7}" type="presOf" srcId="{35117021-C9B2-45A6-8A23-3AE9E1318DEC}" destId="{D1D61B03-8718-4B27-88F5-68C088FB8A74}" srcOrd="0" destOrd="0" presId="urn:microsoft.com/office/officeart/2005/8/layout/radial1"/>
    <dgm:cxn modelId="{3BC4E331-A5ED-45DA-8525-F412D0845440}" srcId="{7CBF8B30-24FB-4969-95EF-333FFE6BF6C8}" destId="{2ED5F88D-8811-4A1D-A86A-30FBB6F3145F}" srcOrd="4" destOrd="0" parTransId="{7291431A-679F-4DAB-9C17-323E5BB49559}" sibTransId="{46191949-92D1-4523-9CF7-698252BB0E90}"/>
    <dgm:cxn modelId="{E9381088-9CA9-4F5A-AC28-03190FCB4106}" type="presOf" srcId="{2ED5F88D-8811-4A1D-A86A-30FBB6F3145F}" destId="{1E774F61-EF82-4F3D-9162-5D16847AABDA}" srcOrd="0" destOrd="0" presId="urn:microsoft.com/office/officeart/2005/8/layout/radial1"/>
    <dgm:cxn modelId="{83B077C6-FACE-4B00-88BE-31148EDE7DE4}" type="presOf" srcId="{8B359659-2465-46D5-8EAB-CAB79D74D523}" destId="{87958277-A970-4DCD-B945-379B2CACAD6D}" srcOrd="0" destOrd="0" presId="urn:microsoft.com/office/officeart/2005/8/layout/radial1"/>
    <dgm:cxn modelId="{C3F5C4CF-3303-4ACC-99AD-431A614CB1AA}" type="presOf" srcId="{7CBF8B30-24FB-4969-95EF-333FFE6BF6C8}" destId="{859E0525-C881-498A-B293-8D07F1D7A9DD}" srcOrd="0" destOrd="0" presId="urn:microsoft.com/office/officeart/2005/8/layout/radial1"/>
    <dgm:cxn modelId="{3285AE12-07C0-485B-9847-C58211EE6E7C}" type="presOf" srcId="{6A8BF52E-FC5F-4A4C-89F3-38F6B1360724}" destId="{40B63214-9031-42F8-920B-C674BCD75E09}" srcOrd="0" destOrd="0" presId="urn:microsoft.com/office/officeart/2005/8/layout/radial1"/>
    <dgm:cxn modelId="{31D84444-6597-4E20-8137-28CB9A2A5888}" type="presOf" srcId="{95DCA6B1-C9E1-4899-BC0C-F7E93CF6A012}" destId="{48F67D29-2296-4DD9-B813-20BA78655B64}" srcOrd="1" destOrd="0" presId="urn:microsoft.com/office/officeart/2005/8/layout/radial1"/>
    <dgm:cxn modelId="{BD7179D2-8568-4F4B-B1BF-504272AA29AF}" type="presOf" srcId="{F7D466C9-3537-4142-A9BA-4C55C86AAA60}" destId="{1F5A6735-380C-4EA7-B1D1-015A5432173A}" srcOrd="1" destOrd="0" presId="urn:microsoft.com/office/officeart/2005/8/layout/radial1"/>
    <dgm:cxn modelId="{A6BF9624-B7E8-4C32-B5F8-CE64624CAB54}" srcId="{7CBF8B30-24FB-4969-95EF-333FFE6BF6C8}" destId="{24D08FA7-57B5-4E8F-BAB3-EAA800328620}" srcOrd="1" destOrd="0" parTransId="{BFF846BC-8886-4287-BDD5-BA8BE41FD096}" sibTransId="{D083C388-8243-42F9-9EF3-DB52BFC8E0B5}"/>
    <dgm:cxn modelId="{24F25279-2552-4274-B6F9-097A332B7685}" type="presOf" srcId="{BFF846BC-8886-4287-BDD5-BA8BE41FD096}" destId="{A6D44F45-0EA2-453C-AD5B-93D21C0BE7DC}" srcOrd="0" destOrd="0" presId="urn:microsoft.com/office/officeart/2005/8/layout/radial1"/>
    <dgm:cxn modelId="{149D7AC1-8ADC-4AC2-B75D-AF1ECD2F7704}" type="presOf" srcId="{24D08FA7-57B5-4E8F-BAB3-EAA800328620}" destId="{BD1D29E6-95B4-400B-8C4B-D71F6F28A48B}" srcOrd="0" destOrd="0" presId="urn:microsoft.com/office/officeart/2005/8/layout/radial1"/>
    <dgm:cxn modelId="{32216672-8206-4703-A0B6-D49823335A58}" type="presOf" srcId="{7291431A-679F-4DAB-9C17-323E5BB49559}" destId="{96C4A6CD-0682-481B-8873-567C2E76C635}" srcOrd="1" destOrd="0" presId="urn:microsoft.com/office/officeart/2005/8/layout/radial1"/>
    <dgm:cxn modelId="{1724127E-A34B-4CDE-AEBA-D75FB8289E60}" type="presOf" srcId="{F7D466C9-3537-4142-A9BA-4C55C86AAA60}" destId="{A49330FB-413B-4FA7-ACD6-88122E7E9F31}" srcOrd="0" destOrd="0" presId="urn:microsoft.com/office/officeart/2005/8/layout/radial1"/>
    <dgm:cxn modelId="{033F3E56-49BB-4C11-A382-BEA7A2FC48D0}" type="presParOf" srcId="{E9FE83D8-3230-4B6F-AF1E-87274A26E8E1}" destId="{859E0525-C881-498A-B293-8D07F1D7A9DD}" srcOrd="0" destOrd="0" presId="urn:microsoft.com/office/officeart/2005/8/layout/radial1"/>
    <dgm:cxn modelId="{BBA75990-BA88-4405-89D0-FDEECEFFF131}" type="presParOf" srcId="{E9FE83D8-3230-4B6F-AF1E-87274A26E8E1}" destId="{40B63214-9031-42F8-920B-C674BCD75E09}" srcOrd="1" destOrd="0" presId="urn:microsoft.com/office/officeart/2005/8/layout/radial1"/>
    <dgm:cxn modelId="{E756900C-6D70-491A-8D75-09E54A34E3F4}" type="presParOf" srcId="{40B63214-9031-42F8-920B-C674BCD75E09}" destId="{F58B8B9D-BA00-4EBC-9CA9-019A01F5BCF4}" srcOrd="0" destOrd="0" presId="urn:microsoft.com/office/officeart/2005/8/layout/radial1"/>
    <dgm:cxn modelId="{79CEFC28-A6C7-452E-9059-286CAC1CB72D}" type="presParOf" srcId="{E9FE83D8-3230-4B6F-AF1E-87274A26E8E1}" destId="{87958277-A970-4DCD-B945-379B2CACAD6D}" srcOrd="2" destOrd="0" presId="urn:microsoft.com/office/officeart/2005/8/layout/radial1"/>
    <dgm:cxn modelId="{CB865B0B-C0C9-4E4D-B3A8-5C0BAD097133}" type="presParOf" srcId="{E9FE83D8-3230-4B6F-AF1E-87274A26E8E1}" destId="{A6D44F45-0EA2-453C-AD5B-93D21C0BE7DC}" srcOrd="3" destOrd="0" presId="urn:microsoft.com/office/officeart/2005/8/layout/radial1"/>
    <dgm:cxn modelId="{3F81E674-376F-48A8-94F8-35208EBBF5AC}" type="presParOf" srcId="{A6D44F45-0EA2-453C-AD5B-93D21C0BE7DC}" destId="{35D3F78B-6EC2-4BE1-8890-EFC6C81F05BC}" srcOrd="0" destOrd="0" presId="urn:microsoft.com/office/officeart/2005/8/layout/radial1"/>
    <dgm:cxn modelId="{A09F694C-CF22-48A1-81A2-BC181F49815E}" type="presParOf" srcId="{E9FE83D8-3230-4B6F-AF1E-87274A26E8E1}" destId="{BD1D29E6-95B4-400B-8C4B-D71F6F28A48B}" srcOrd="4" destOrd="0" presId="urn:microsoft.com/office/officeart/2005/8/layout/radial1"/>
    <dgm:cxn modelId="{F9C810EC-4224-4B98-9386-FFFD74E408C8}" type="presParOf" srcId="{E9FE83D8-3230-4B6F-AF1E-87274A26E8E1}" destId="{A49330FB-413B-4FA7-ACD6-88122E7E9F31}" srcOrd="5" destOrd="0" presId="urn:microsoft.com/office/officeart/2005/8/layout/radial1"/>
    <dgm:cxn modelId="{E07AD0C4-CF3C-4084-8E67-2F5BF756DD07}" type="presParOf" srcId="{A49330FB-413B-4FA7-ACD6-88122E7E9F31}" destId="{1F5A6735-380C-4EA7-B1D1-015A5432173A}" srcOrd="0" destOrd="0" presId="urn:microsoft.com/office/officeart/2005/8/layout/radial1"/>
    <dgm:cxn modelId="{EC675157-AC23-44A3-86AB-F76A31C67EB8}" type="presParOf" srcId="{E9FE83D8-3230-4B6F-AF1E-87274A26E8E1}" destId="{C1AD283B-7EA3-4E50-92CB-1B1465809A51}" srcOrd="6" destOrd="0" presId="urn:microsoft.com/office/officeart/2005/8/layout/radial1"/>
    <dgm:cxn modelId="{308E3008-6B83-4BA0-B4E3-FD56A4DED8FE}" type="presParOf" srcId="{E9FE83D8-3230-4B6F-AF1E-87274A26E8E1}" destId="{D1D61B03-8718-4B27-88F5-68C088FB8A74}" srcOrd="7" destOrd="0" presId="urn:microsoft.com/office/officeart/2005/8/layout/radial1"/>
    <dgm:cxn modelId="{3C6FA4B0-BF2C-4D54-A46B-C37E3CD62DF0}" type="presParOf" srcId="{D1D61B03-8718-4B27-88F5-68C088FB8A74}" destId="{16659AB7-B8D3-4C12-8C76-8C202744CD34}" srcOrd="0" destOrd="0" presId="urn:microsoft.com/office/officeart/2005/8/layout/radial1"/>
    <dgm:cxn modelId="{8A7717A5-78D0-427E-A87E-4DA1742645B4}" type="presParOf" srcId="{E9FE83D8-3230-4B6F-AF1E-87274A26E8E1}" destId="{807765A4-DFFA-4DDE-851E-8CD1B7720BAD}" srcOrd="8" destOrd="0" presId="urn:microsoft.com/office/officeart/2005/8/layout/radial1"/>
    <dgm:cxn modelId="{4BEFD1BF-E461-4AAF-8905-A8941F0B81F0}" type="presParOf" srcId="{E9FE83D8-3230-4B6F-AF1E-87274A26E8E1}" destId="{8EC40536-3679-443D-A4A0-943CDAACF87A}" srcOrd="9" destOrd="0" presId="urn:microsoft.com/office/officeart/2005/8/layout/radial1"/>
    <dgm:cxn modelId="{423A6ADA-886D-4C18-931A-4A01CAB7A511}" type="presParOf" srcId="{8EC40536-3679-443D-A4A0-943CDAACF87A}" destId="{96C4A6CD-0682-481B-8873-567C2E76C635}" srcOrd="0" destOrd="0" presId="urn:microsoft.com/office/officeart/2005/8/layout/radial1"/>
    <dgm:cxn modelId="{0C26BBCA-0F4D-40D3-9DD2-AD9163F81893}" type="presParOf" srcId="{E9FE83D8-3230-4B6F-AF1E-87274A26E8E1}" destId="{1E774F61-EF82-4F3D-9162-5D16847AABDA}" srcOrd="10" destOrd="0" presId="urn:microsoft.com/office/officeart/2005/8/layout/radial1"/>
    <dgm:cxn modelId="{19ADAA41-DC19-4F45-A56A-C6BEE47EEC76}" type="presParOf" srcId="{E9FE83D8-3230-4B6F-AF1E-87274A26E8E1}" destId="{113A5627-ED52-4492-B3C8-CBB815CAF13B}" srcOrd="11" destOrd="0" presId="urn:microsoft.com/office/officeart/2005/8/layout/radial1"/>
    <dgm:cxn modelId="{10E5E532-0CC6-46BB-B62D-99C311C94228}" type="presParOf" srcId="{113A5627-ED52-4492-B3C8-CBB815CAF13B}" destId="{48F67D29-2296-4DD9-B813-20BA78655B64}" srcOrd="0" destOrd="0" presId="urn:microsoft.com/office/officeart/2005/8/layout/radial1"/>
    <dgm:cxn modelId="{5B108D8A-0E3F-43F9-80F2-73FCD4D94C03}" type="presParOf" srcId="{E9FE83D8-3230-4B6F-AF1E-87274A26E8E1}" destId="{242C165A-6819-45A7-85C1-057A57DC2483}" srcOrd="12" destOrd="0" presId="urn:microsoft.com/office/officeart/2005/8/layout/radial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B755-946F-4FDE-9BA7-3A5DDE8F15EF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19A80-E65C-4BD1-9CDB-72D3E6233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9A80-E65C-4BD1-9CDB-72D3E623347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93A7-A3C9-4BCC-B8C0-5EA2EC1895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5180-CD17-49B3-8D2A-CE642F2EC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48EA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Поисково-исследовательская и конкурсная деятельность учителя начальных классов через различные формы работы ШМО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7" name="Picture 1" descr="F:\учителя и дети нач. школы\DSC03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071810"/>
            <a:ext cx="3643338" cy="2571768"/>
          </a:xfrm>
          <a:prstGeom prst="rect">
            <a:avLst/>
          </a:prstGeom>
          <a:noFill/>
          <a:ln w="19050">
            <a:solidFill>
              <a:srgbClr val="160DC9"/>
            </a:solidFill>
          </a:ln>
        </p:spPr>
      </p:pic>
      <p:pic>
        <p:nvPicPr>
          <p:cNvPr id="14" name="Picture 2" descr="F:\учителя и дети нач. школы\DSC036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4477987" y="-7000948"/>
            <a:ext cx="2762123" cy="1928826"/>
          </a:xfrm>
          <a:prstGeom prst="rect">
            <a:avLst/>
          </a:prstGeom>
          <a:noFill/>
        </p:spPr>
      </p:pic>
      <p:pic>
        <p:nvPicPr>
          <p:cNvPr id="15" name="Рисунок 14" descr="F:\учителя и дети нач. школы\DSC0362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000372"/>
            <a:ext cx="3714776" cy="2571767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  <p:pic>
        <p:nvPicPr>
          <p:cNvPr id="16" name="Рисунок 15" descr="F:\учителя и дети нач. школы\DSC0381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6050" y="4214818"/>
            <a:ext cx="3071834" cy="2214578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3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Логика построения темы самообразования</a:t>
            </a:r>
            <a:endParaRPr lang="ru-RU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7" y="1428736"/>
            <a:ext cx="5357851" cy="7143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714620"/>
            <a:ext cx="5357850" cy="7143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параллели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7" y="4071942"/>
            <a:ext cx="5357851" cy="785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ШМО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7" y="5500702"/>
            <a:ext cx="5429289" cy="7143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школы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7072331" y="1571613"/>
            <a:ext cx="1428760" cy="4857784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01122" cy="11429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Заседания ШМО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О учителей 1-х кл,нояб 2007\Фото 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928670"/>
            <a:ext cx="2571768" cy="192882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92867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МО учителей 1-х кл,нояб 2007\Фото 03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4714884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МО учителей 1-х кл,нояб 2007\Фото 0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4572008"/>
            <a:ext cx="2643206" cy="2000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1785926"/>
            <a:ext cx="52149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круглые столы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деловые игры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творческие мастерские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 педагогических задач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 передового опыта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опыта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 школа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01122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Функции МО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64347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планирование и анализ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организационно-координационная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инновационная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научно-методическая</a:t>
            </a: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4285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применения образовательных технологий</a:t>
            </a:r>
          </a:p>
          <a:p>
            <a:pPr algn="ctr"/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учебных предметах</a:t>
            </a:r>
            <a:endParaRPr lang="ru-RU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142984"/>
          <a:ext cx="864399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000109"/>
            <a:ext cx="8786841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rgbClr val="FF66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GB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en-GB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GB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GB" sz="2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en-GB" sz="2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en-GB" sz="2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Школа молодого учителя. «Творческая мастерская учителя»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Презентация инновационного опыта работы победителей ПНПО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Муниципальная ярмарка педагогических идей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программ на лучшую организацию ДОЛ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уровне города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Конференция «Инновации в образовании: опыт, проблемы, перспективы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На уровне республики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Семинар «Национальная программа «Образование» как фактор инновационных преобразований развития ОУ»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2009-2010 учебный год       </a:t>
            </a:r>
            <a:r>
              <a:rPr lang="ru-RU" sz="2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уровне района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чтения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Муниципальная ярмарка педагогических идей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учителя начальных классов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На уровне республики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на базе </a:t>
            </a:r>
            <a:r>
              <a:rPr lang="ru-RU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КРИРОиПК</a:t>
            </a:r>
            <a:endParaRPr lang="ru-RU" sz="2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rgbClr val="FFFF00"/>
                </a:solidFill>
              </a:rPr>
              <a:t>                                                </a:t>
            </a:r>
            <a:endParaRPr lang="en-GB" dirty="0" smtClean="0"/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2" y="142852"/>
            <a:ext cx="56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en-GB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lang="en-GB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48EA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фото семинар 01.02.2012\фото семинар 01.02.2012\DSC038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256"/>
            <a:ext cx="3857652" cy="2428892"/>
          </a:xfrm>
          <a:prstGeom prst="rect">
            <a:avLst/>
          </a:prstGeom>
          <a:noFill/>
          <a:ln w="22225">
            <a:solidFill>
              <a:srgbClr val="160DC9"/>
            </a:solidFill>
            <a:miter lim="800000"/>
            <a:headEnd/>
            <a:tailEnd/>
          </a:ln>
        </p:spPr>
      </p:pic>
      <p:pic>
        <p:nvPicPr>
          <p:cNvPr id="6" name="Рисунок 5" descr="F:\фото семинар 01.02.2012\фото семинар 01.02.2012\DSC0380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4286256"/>
            <a:ext cx="3857652" cy="2428892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  <p:pic>
        <p:nvPicPr>
          <p:cNvPr id="8" name="Рисунок 7" descr="F:\фото семинар 01.02.2012\фото семинар 01.02.2012\DSC0381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4286256"/>
            <a:ext cx="3857652" cy="2428892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  <p:pic>
        <p:nvPicPr>
          <p:cNvPr id="11" name="Рисунок 10" descr="F:\фото семинар 01.02.2012\фото семинар 01.02.2012\DSC0382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4286256"/>
            <a:ext cx="3857652" cy="2428892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  <p:pic>
        <p:nvPicPr>
          <p:cNvPr id="12" name="Рисунок 11" descr="F:\фото семинар 01.02.2012\фото семинар 01.02.2012\DSC038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286256"/>
            <a:ext cx="3857652" cy="2428892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3" y="214290"/>
            <a:ext cx="8715436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rgbClr val="FF66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en-GB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Муниципальная ярмарка педагогических идей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На уровне города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Конференция «Инновации в образовании: опыт, проблемы, перспективы»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Семинары для студентов ГОУ СПО «Творческий потенциал учителя», «Организация работы классного руководителя»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На уровне республики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Дистанционный фестиваль педагогических идей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2011-2012 учебный год              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уровне района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Муниципальная ярмарка педагогических идей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Практический семинар «Проектирование уроков в 1 классе с использованием новых образовательных технологий»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уровне республики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Семинар «Реализация программы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духовно-нравственного развития и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воспитания гражданина России в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рамках ФГОС нового поколения</a:t>
            </a:r>
            <a:r>
              <a:rPr lang="ru-RU" sz="2000" b="1" dirty="0" smtClean="0">
                <a:solidFill>
                  <a:srgbClr val="FFFFFF"/>
                </a:solidFill>
              </a:rPr>
              <a:t>»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b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rgbClr val="FFFF00"/>
                </a:solidFill>
              </a:rPr>
              <a:t>                                                </a:t>
            </a:r>
            <a:endParaRPr lang="en-GB" dirty="0" smtClean="0"/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B0F0"/>
            </a:gs>
            <a:gs pos="0">
              <a:srgbClr val="160DC9"/>
            </a:gs>
            <a:gs pos="0">
              <a:srgbClr val="160DC9"/>
            </a:gs>
            <a:gs pos="0">
              <a:srgbClr val="160DC9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943725" y="2214563"/>
            <a:ext cx="2200275" cy="428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3" y="1214423"/>
            <a:ext cx="8715436" cy="58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rgbClr val="FF66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285730"/>
            <a:ext cx="442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года</a:t>
            </a:r>
            <a:endParaRPr lang="ru-RU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t2.gstatic.com/images?q=tbn:ANd9GcR8J1TzWFPTwih8vlXTDx8WNWCO3uNW_i1Rorwgu5So_eMyuTH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2571768" cy="18669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00430" y="1000108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 творчества – один из участков педагогической целины.  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В. А. Сухомлинский                                                                                                       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F:\фотографии\Уроки, Мичурина, Сметанник, Южакова, Елфимова\Уроки, Мичурина, Сметанник, Южакова, Елфимова 0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2928934"/>
            <a:ext cx="2857520" cy="2928958"/>
          </a:xfrm>
          <a:prstGeom prst="rect">
            <a:avLst/>
          </a:prstGeom>
          <a:noFill/>
          <a:ln w="22225">
            <a:solidFill>
              <a:srgbClr val="160DC9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6072206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Фомина Елена Геннадиевна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6072206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Южакова Марина Степановна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235743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2010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2357430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2007 год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49" descr="1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857224" y="2928934"/>
            <a:ext cx="2857520" cy="2928958"/>
          </a:xfrm>
          <a:prstGeom prst="rect">
            <a:avLst/>
          </a:prstGeom>
          <a:noFill/>
          <a:ln w="22225" algn="in">
            <a:solidFill>
              <a:srgbClr val="160DC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0DC9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943725" y="2428875"/>
            <a:ext cx="2200275" cy="500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69" y="1214423"/>
            <a:ext cx="3286149" cy="58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rgbClr val="FF66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85730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классный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929330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Мичурина Татьяна Петровна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5929330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Цыганкова Наталья Павловна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2571744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2571744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2010 год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komionline.ru/media/images/2010/11/17/klassnye_sykt_03_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2428892" cy="1785950"/>
          </a:xfrm>
          <a:prstGeom prst="rect">
            <a:avLst/>
          </a:prstGeom>
          <a:noFill/>
          <a:ln w="22225">
            <a:solidFill>
              <a:srgbClr val="160DC9"/>
            </a:solidFill>
          </a:ln>
        </p:spPr>
      </p:pic>
      <p:pic>
        <p:nvPicPr>
          <p:cNvPr id="45059" name="Picture 3" descr="F:\учителя и дети нач. школы\DSC029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3214686"/>
            <a:ext cx="3357586" cy="2500330"/>
          </a:xfrm>
          <a:prstGeom prst="rect">
            <a:avLst/>
          </a:prstGeom>
          <a:noFill/>
          <a:ln w="22225">
            <a:solidFill>
              <a:srgbClr val="160DC9"/>
            </a:solidFill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14686"/>
            <a:ext cx="3357586" cy="2500329"/>
          </a:xfrm>
          <a:prstGeom prst="rect">
            <a:avLst/>
          </a:prstGeom>
          <a:noFill/>
          <a:ln w="22225">
            <a:solidFill>
              <a:srgbClr val="160DC9"/>
            </a:solidFill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571736" y="1142985"/>
            <a:ext cx="6429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Уметь любить ребенка - значит много думать, много переживать, искать, отказываться от сковывающих шаблонов, привычек, предрассудков.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В.А.Сухомлинский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На приеме\SA4009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928802"/>
            <a:ext cx="3857652" cy="2714644"/>
          </a:xfrm>
          <a:prstGeom prst="rect">
            <a:avLst/>
          </a:prstGeom>
          <a:noFill/>
        </p:spPr>
      </p:pic>
      <p:pic>
        <p:nvPicPr>
          <p:cNvPr id="3" name="Picture 1030" descr="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6" y="142854"/>
            <a:ext cx="1357321" cy="9576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24" y="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достижение и признание педагогического коллектива на уровне Республики Коми – победители конкурсного отбора лучших учителей в рамках ПНПО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28586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 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2008 год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78632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Беляева Татьяна Ивановна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учителя и дети нач. школы\Южакова М.С., 2009год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714620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71934" y="571501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Южакова Марина Степановна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200024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 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2009 год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48EA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МО Бел Шир Ник Пас 02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1643050"/>
            <a:ext cx="2714644" cy="2786082"/>
          </a:xfrm>
          <a:prstGeom prst="rect">
            <a:avLst/>
          </a:prstGeom>
          <a:noFill/>
          <a:ln w="22225">
            <a:solidFill>
              <a:srgbClr val="160DC9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4572008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живет до тех пор, пока учится; как только он перестает учиться, в нем умирает учитель.  </a:t>
            </a:r>
          </a:p>
          <a:p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К. Д. Ушинский                                                                                         </a:t>
            </a:r>
            <a:endParaRPr lang="ru-RU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579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643050"/>
            <a:ext cx="2643174" cy="2705100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  <p:pic>
        <p:nvPicPr>
          <p:cNvPr id="46082" name="Picture 2" descr="F:\учителя и дети нач. школы\DSC01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785794"/>
            <a:ext cx="4000528" cy="2976562"/>
          </a:xfrm>
          <a:prstGeom prst="rect">
            <a:avLst/>
          </a:prstGeom>
          <a:noFill/>
          <a:ln w="19050">
            <a:solidFill>
              <a:srgbClr val="160DC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48EA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643998" cy="221457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643998" cy="221457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bg2"/>
                </a:solidFill>
              </a:rPr>
              <a:t>       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должен сознательно идти в ногу с современностью, проникаться и вдохновляться пробудившимися в ней силами. </a:t>
            </a:r>
          </a:p>
          <a:p>
            <a:pPr algn="l"/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А. </a:t>
            </a:r>
            <a:r>
              <a:rPr lang="ru-RU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Дистервег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H:\DSC0253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4500570"/>
            <a:ext cx="2928958" cy="2071702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1\Рабочий стол\DSC0265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4500570"/>
            <a:ext cx="2786082" cy="2071702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  <p:pic>
        <p:nvPicPr>
          <p:cNvPr id="9" name="Рисунок 8" descr="F:\учителя и дети нач. школы\DSC0144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2143116"/>
            <a:ext cx="3143272" cy="2143140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5143536" cy="1225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Инновационный 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потенциал учителей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160DC9"/>
                </a:solidFill>
              </a:rPr>
              <a:t> </a:t>
            </a:r>
            <a:r>
              <a:rPr lang="ru-RU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Квалификационная готовность 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к освоению новшеств.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Восприимчивость педагогов к новому.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Информационная готовность </a:t>
            </a:r>
            <a:r>
              <a:rPr lang="ru-RU" dirty="0" err="1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педколлектива</a:t>
            </a:r>
            <a:r>
              <a:rPr lang="ru-RU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 педагогического коллектива к освоению новшеств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Малое количество </a:t>
            </a:r>
            <a:r>
              <a:rPr lang="ru-RU" dirty="0" err="1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антиинновационных</a:t>
            </a:r>
            <a:r>
              <a:rPr lang="ru-RU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 барьеров учителей, препятствующие освоению инноваций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Уровень новаторства учителей в школьном коллективе</a:t>
            </a:r>
          </a:p>
          <a:p>
            <a:pPr algn="just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F:\фотографии\ШМО Бел Шир Ник Пас\ШМО Бел Шир Ник Пас 0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214290"/>
            <a:ext cx="3206744" cy="2286016"/>
          </a:xfrm>
          <a:prstGeom prst="rect">
            <a:avLst/>
          </a:prstGeom>
          <a:noFill/>
          <a:ln>
            <a:solidFill>
              <a:srgbClr val="160DC9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1225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Квалификационная готовность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Восприимчивость педагогов к новому</a:t>
            </a:r>
            <a:endParaRPr lang="ru-RU" sz="4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214423"/>
            <a:ext cx="8858312" cy="485778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Вы постоянно следите за передовым педагогическим опытом в своей деятельности, стремитесь внедрить его с учетом изменяющихся образовательных потребностей общества, индивидуального стиля Вашей педагогической деятельности?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Вы  постоянно занимаетесь самообразованием?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Вы придерживаетесь определенных педагогических идей, 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развиваете их в процессе педагогической деятельности?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Вы сотрудничаете с научными консультантами?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Вы видите перспективу своей деятельности, прогнозируете ее?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Вы открыты новому?</a:t>
            </a: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4929198"/>
          <a:ext cx="6096000" cy="158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44189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= 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Кфакт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Кмакс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Оптимальный уровень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9" name="Picture 17" descr="F:\учителя и дети нач. школы\DSC017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214422"/>
            <a:ext cx="3071834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108266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Информационная готовность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14678" y="1214422"/>
          <a:ext cx="5572164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8930" name="Picture 18" descr="F:\учителя и дети нач. школы\DSC0181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20" y="3929066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01122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785794"/>
            <a:ext cx="8429684" cy="364333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Осознание недостаточности достигнутых результатов и желание их улучшить.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Высокий уровень профессиональных притязаний, сильная потребность в достижении высоких результатов.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 создать хорошую, эффективную школу для детей.</a:t>
            </a: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5" descr="F:\фотографии\Потолицына, семинар.Уроки Фомина, Хорева, Цыганкова, Савуренок\Фото 1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4214818"/>
            <a:ext cx="3571900" cy="2428892"/>
          </a:xfrm>
          <a:prstGeom prst="rect">
            <a:avLst/>
          </a:prstGeom>
          <a:noFill/>
          <a:ln w="19050">
            <a:solidFill>
              <a:srgbClr val="160DC9"/>
            </a:solidFill>
          </a:ln>
        </p:spPr>
      </p:pic>
      <p:pic>
        <p:nvPicPr>
          <p:cNvPr id="6" name="Рисунок 5" descr="C:\Documents and Settings\1\Рабочий стол\DSC0383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4214818"/>
            <a:ext cx="3429024" cy="2428892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01122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Уровень новаторства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400052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А.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поглощены новшествами, постоянно ими интересуетесь, всегда воспринимаете их первыми, смело внедряете, идете на риск.</a:t>
            </a:r>
          </a:p>
          <a:p>
            <a:pPr algn="just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В.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интересуетесь новшествами, но не идете за ними вслепую, рассчитываете целесообразность нововведения. Считаете, что новшества следует внедрять сразу после того, как они появились в условиях, близких к Вашим.</a:t>
            </a: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3" descr="Фото 17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4143380"/>
            <a:ext cx="3500462" cy="2355266"/>
          </a:xfrm>
          <a:prstGeom prst="rect">
            <a:avLst/>
          </a:prstGeom>
          <a:noFill/>
          <a:ln w="15875" algn="in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H:\Фото с уроков\Уроки Столярова, Герасимова, Потол ицына 01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4143380"/>
            <a:ext cx="3286148" cy="2357454"/>
          </a:xfrm>
          <a:prstGeom prst="rect">
            <a:avLst/>
          </a:prstGeom>
          <a:noFill/>
          <a:ln w="19050">
            <a:solidFill>
              <a:srgbClr val="160DC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01122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Виды инноваций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64347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5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азвитие собственного опыта,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заимствование опыта, кем-то ранее созданного,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освоение научных разработок,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осмысливаемый и анализируемый путь проб и ошибок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160DC9"/>
                </a:solidFill>
                <a:latin typeface="Times New Roman" pitchFamily="18" charset="0"/>
                <a:cs typeface="Times New Roman" pitchFamily="18" charset="0"/>
              </a:rPr>
              <a:t>эксперимент. </a:t>
            </a:r>
            <a:endParaRPr lang="ru-RU" sz="4500" dirty="0" smtClean="0">
              <a:solidFill>
                <a:srgbClr val="160DC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3111</TotalTime>
  <Words>653</Words>
  <Application>Microsoft Office PowerPoint</Application>
  <PresentationFormat>Экран (4:3)</PresentationFormat>
  <Paragraphs>156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Поисково-исследовательская и конкурсная деятельность учителя начальных классов через различные формы работы ШМО </vt:lpstr>
      <vt:lpstr>  </vt:lpstr>
      <vt:lpstr>Инновационный  потенциал учителей</vt:lpstr>
      <vt:lpstr>Квалификационная готовность</vt:lpstr>
      <vt:lpstr>Восприимчивость педагогов к новому</vt:lpstr>
      <vt:lpstr>Информационная готовность  </vt:lpstr>
      <vt:lpstr> Мотивационная готовность   </vt:lpstr>
      <vt:lpstr> Уровень новаторства  </vt:lpstr>
      <vt:lpstr> Виды инноваций  </vt:lpstr>
      <vt:lpstr>Слайд 10</vt:lpstr>
      <vt:lpstr>Заседания ШМО</vt:lpstr>
      <vt:lpstr> Функции МО</vt:lpstr>
      <vt:lpstr>Слайд 13</vt:lpstr>
      <vt:lpstr>  </vt:lpstr>
      <vt:lpstr>      </vt:lpstr>
      <vt:lpstr>  </vt:lpstr>
      <vt:lpstr>  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1</cp:lastModifiedBy>
  <cp:revision>322</cp:revision>
  <dcterms:created xsi:type="dcterms:W3CDTF">2008-10-13T14:39:44Z</dcterms:created>
  <dcterms:modified xsi:type="dcterms:W3CDTF">2012-10-14T16:28:03Z</dcterms:modified>
</cp:coreProperties>
</file>