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30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31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93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36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6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35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03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1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54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97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1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2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83671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Тема урока: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«Ломаная линия»</a:t>
            </a:r>
            <a:endParaRPr lang="ru-RU" sz="72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83671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Monotype Corsiva" pitchFamily="66" charset="0"/>
              </a:rPr>
              <a:t>Работа по учебнику</a:t>
            </a: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Monotype Corsiva" pitchFamily="66" charset="0"/>
              </a:rPr>
              <a:t>С. 42-43</a:t>
            </a:r>
            <a:endParaRPr lang="ru-RU" sz="4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1297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Monotype Corsiva" pitchFamily="66" charset="0"/>
              </a:rPr>
              <a:t>Работа в тетради на печатной основе</a:t>
            </a: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Monotype Corsiva" pitchFamily="66" charset="0"/>
              </a:rPr>
              <a:t>С. 16</a:t>
            </a:r>
            <a:endParaRPr lang="ru-RU" sz="4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6228"/>
            <a:ext cx="6471002" cy="122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643487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bg2"/>
                </a:solidFill>
                <a:latin typeface="Monotype Corsiva" pitchFamily="66" charset="0"/>
              </a:rPr>
              <a:t>А на каком рисунке здесь изображен луч и отрезок?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04" y="2843816"/>
            <a:ext cx="6912122" cy="171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4420493"/>
            <a:ext cx="82037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ru-RU" sz="4400" dirty="0" smtClean="0">
                <a:latin typeface="Monotype Corsiva" pitchFamily="66" charset="0"/>
              </a:rPr>
              <a:t>Какая </a:t>
            </a:r>
            <a:r>
              <a:rPr lang="ru-RU" sz="4400" dirty="0">
                <a:latin typeface="Monotype Corsiva" pitchFamily="66" charset="0"/>
              </a:rPr>
              <a:t>линия прямая, какая кривая, а какая линия ломанная?</a:t>
            </a:r>
          </a:p>
        </p:txBody>
      </p:sp>
    </p:spTree>
    <p:extLst>
      <p:ext uri="{BB962C8B-B14F-4D97-AF65-F5344CB8AC3E}">
        <p14:creationId xmlns:p14="http://schemas.microsoft.com/office/powerpoint/2010/main" val="233749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055" y="2044005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59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20688"/>
            <a:ext cx="6870700" cy="4683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Monotype Corsiva" pitchFamily="66" charset="0"/>
              </a:rPr>
              <a:t>Цели нашего урока: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196752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</a:rPr>
              <a:t>Познакомиться …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4800" b="1" kern="0" dirty="0">
              <a:solidFill>
                <a:srgbClr val="002060"/>
              </a:solidFill>
              <a:latin typeface="Comic Sans M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</a:rPr>
              <a:t>2. Учиться отличать …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</a:rPr>
              <a:t>3. Повторить и</a:t>
            </a:r>
            <a:r>
              <a:rPr kumimoji="0" lang="ru-RU" sz="48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</a:rPr>
              <a:t> обобщить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</a:rPr>
              <a:t>…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05482" y="1916832"/>
            <a:ext cx="43845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kern="0" dirty="0">
                <a:solidFill>
                  <a:schemeClr val="bg2"/>
                </a:solidFill>
                <a:latin typeface="Monotype Corsiva" pitchFamily="66" charset="0"/>
              </a:rPr>
              <a:t>с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onotype Corsiva" pitchFamily="66" charset="0"/>
              </a:rPr>
              <a:t> ломаной линией;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71600" y="3775348"/>
            <a:ext cx="77768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kern="0" dirty="0" smtClean="0">
                <a:solidFill>
                  <a:schemeClr val="bg2"/>
                </a:solidFill>
                <a:latin typeface="Monotype Corsiva" pitchFamily="66" charset="0"/>
              </a:rPr>
              <a:t>л</a:t>
            </a:r>
            <a:r>
              <a:rPr kumimoji="0" lang="ru-RU" sz="4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onotype Corsiva" pitchFamily="66" charset="0"/>
              </a:rPr>
              <a:t>оманую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onotype Corsiva" pitchFamily="66" charset="0"/>
              </a:rPr>
              <a:t> от других видов линий;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95736" y="5370945"/>
            <a:ext cx="6948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kern="0" dirty="0">
                <a:solidFill>
                  <a:schemeClr val="bg2"/>
                </a:solidFill>
                <a:latin typeface="Monotype Corsiva" pitchFamily="66" charset="0"/>
              </a:rPr>
              <a:t>м</a:t>
            </a:r>
            <a:r>
              <a:rPr kumimoji="0" lang="ru-RU" sz="4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onotype Corsiva" pitchFamily="66" charset="0"/>
              </a:rPr>
              <a:t>атериал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onotype Corsiva" pitchFamily="66" charset="0"/>
              </a:rPr>
              <a:t>, изученный ранее.</a:t>
            </a:r>
            <a:endParaRPr kumimoji="0" lang="ru-RU" sz="4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0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1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84270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Устный счет</a:t>
            </a:r>
            <a:endParaRPr lang="ru-RU" sz="7200" dirty="0">
              <a:solidFill>
                <a:schemeClr val="tx2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j019331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0582" y="1628800"/>
            <a:ext cx="1834961" cy="1551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229376"/>
            <a:ext cx="53285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Шесть грибов нашёл Вадим,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А потом ещё один.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Вы ответьте на вопрос: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Сколько он грибов принёс?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595" y="3313285"/>
            <a:ext cx="5832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2. Майским вечером к пеструшке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На блины пришли подружки.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3 несушки, 3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клохтушки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Сколько курочек в избушке?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K1-207\Desktop\картинки 45\животные\животные\картинки\курица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0" t="-2415" r="10216" b="22264"/>
          <a:stretch/>
        </p:blipFill>
        <p:spPr bwMode="auto">
          <a:xfrm>
            <a:off x="6372200" y="4344336"/>
            <a:ext cx="2319862" cy="209237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6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Картинка 291 из 419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092280" y="4458561"/>
            <a:ext cx="1600196" cy="2057395"/>
          </a:xfrm>
          <a:prstGeom prst="rect">
            <a:avLst/>
          </a:prstGeom>
          <a:noFill/>
        </p:spPr>
      </p:pic>
      <p:pic>
        <p:nvPicPr>
          <p:cNvPr id="5" name="Picture 12" descr="Картинка 21 из 393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76001"/>
            <a:ext cx="1952223" cy="16430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67409" y="836712"/>
            <a:ext cx="69767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3. В гнезде у синичек  лежат семь яичек.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Мама-синичка положила ещё два яичка.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Сколько яичек  в гнезде у синичек?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852936"/>
            <a:ext cx="72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Пять  яблок из сада ёж притащил.</a:t>
            </a:r>
          </a:p>
          <a:p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Самое румяное белке подарил.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С радостью подарок белка получила.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   Сосчитайте яблоки у ежа в тарелке.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3239810" y="4278157"/>
            <a:ext cx="2190333" cy="200241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72200" y="4293096"/>
            <a:ext cx="2229700" cy="20024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61895" y="4278157"/>
            <a:ext cx="2150083" cy="2002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K1-207\Desktop\картинки 45\кузя 2\фрукты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0" b="67692"/>
          <a:stretch/>
        </p:blipFill>
        <p:spPr bwMode="auto">
          <a:xfrm>
            <a:off x="3836345" y="1024473"/>
            <a:ext cx="1593798" cy="148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1-207\Desktop\картинки 45\кузя 2\фрукты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7" r="56536" b="48373"/>
          <a:stretch/>
        </p:blipFill>
        <p:spPr bwMode="auto">
          <a:xfrm>
            <a:off x="783159" y="980728"/>
            <a:ext cx="1683180" cy="149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1-207\Desktop\картинки 45\кузя 2\6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86" r="79823" b="50000"/>
          <a:stretch/>
        </p:blipFill>
        <p:spPr bwMode="auto">
          <a:xfrm>
            <a:off x="6529424" y="849905"/>
            <a:ext cx="1915251" cy="161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33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06 0.15324 L -0.64948 0.5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71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29 0.18981 L 0.30816 0.513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3 0.20579 L 0.3066 0.53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-облако 9"/>
          <p:cNvSpPr/>
          <p:nvPr/>
        </p:nvSpPr>
        <p:spPr>
          <a:xfrm>
            <a:off x="683568" y="620688"/>
            <a:ext cx="4032250" cy="1943735"/>
          </a:xfrm>
          <a:prstGeom prst="cloudCallou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effectLst/>
                <a:latin typeface="Times New Roman"/>
                <a:ea typeface="Calibri"/>
                <a:cs typeface="Times New Roman"/>
              </a:rPr>
              <a:t>1 </a:t>
            </a:r>
            <a:r>
              <a:rPr lang="ru-RU" sz="5400" dirty="0">
                <a:effectLst/>
                <a:latin typeface="Times New Roman"/>
                <a:ea typeface="Calibri"/>
                <a:cs typeface="Times New Roman"/>
              </a:rPr>
              <a:t>+ 2 </a:t>
            </a:r>
            <a:r>
              <a:rPr lang="ru-RU" sz="5400" dirty="0" smtClean="0">
                <a:effectLst/>
                <a:latin typeface="Times New Roman"/>
                <a:ea typeface="Calibri"/>
                <a:cs typeface="Times New Roman"/>
              </a:rPr>
              <a:t>= 3</a:t>
            </a:r>
            <a:endParaRPr lang="ru-RU" sz="5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9" descr="солнце 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1"/>
            <a:ext cx="2683856" cy="274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4932040" y="2716336"/>
            <a:ext cx="4032448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3 – 1 = 2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995936" y="4841017"/>
            <a:ext cx="4032448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 + 1 = 2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83568" y="3645024"/>
            <a:ext cx="4032448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– 1= 1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3275856" y="1196752"/>
            <a:ext cx="1008112" cy="65323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-облако 13"/>
          <p:cNvSpPr/>
          <p:nvPr/>
        </p:nvSpPr>
        <p:spPr>
          <a:xfrm>
            <a:off x="7524328" y="3223308"/>
            <a:ext cx="1080120" cy="85376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-облако 14"/>
          <p:cNvSpPr/>
          <p:nvPr/>
        </p:nvSpPr>
        <p:spPr>
          <a:xfrm>
            <a:off x="3203848" y="4077072"/>
            <a:ext cx="1080120" cy="844953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6660232" y="5234012"/>
            <a:ext cx="1171688" cy="100811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10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314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22049 -0.2687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06303 -0.3159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  <p:bldP spid="6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57" y="3831421"/>
            <a:ext cx="642769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58" y="469923"/>
            <a:ext cx="642769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57" y="2672544"/>
            <a:ext cx="6427693" cy="115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83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6264696" cy="204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69269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Ломаная линия </a:t>
            </a:r>
            <a:r>
              <a:rPr lang="ru-RU" sz="3600" dirty="0">
                <a:solidFill>
                  <a:schemeClr val="bg2"/>
                </a:solidFill>
                <a:latin typeface="Monotype Corsiva" pitchFamily="66" charset="0"/>
              </a:rPr>
              <a:t>– это фигура, которая состоит из отрезков, последовательно соединенных своими концами.</a:t>
            </a:r>
          </a:p>
        </p:txBody>
      </p:sp>
    </p:spTree>
    <p:extLst>
      <p:ext uri="{BB962C8B-B14F-4D97-AF65-F5344CB8AC3E}">
        <p14:creationId xmlns:p14="http://schemas.microsoft.com/office/powerpoint/2010/main" val="87751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68002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>
                <a:solidFill>
                  <a:srgbClr val="FFFF00"/>
                </a:solidFill>
                <a:latin typeface="Comic Sans MS" pitchFamily="66" charset="0"/>
              </a:rPr>
              <a:t>Физминутка</a:t>
            </a:r>
            <a:endParaRPr lang="ru-RU" sz="8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18" descr="butterfly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458" y="1621116"/>
            <a:ext cx="2289101" cy="231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b5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953" y="3355007"/>
            <a:ext cx="2740924" cy="171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b5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84984"/>
            <a:ext cx="2853134" cy="178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b5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171" y="4520271"/>
            <a:ext cx="2785542" cy="173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1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212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Презентация PowerPoint</vt:lpstr>
      <vt:lpstr>Цели нашего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K1-207</dc:creator>
  <cp:lastModifiedBy>K1-207</cp:lastModifiedBy>
  <cp:revision>18</cp:revision>
  <dcterms:created xsi:type="dcterms:W3CDTF">2014-10-03T04:22:49Z</dcterms:created>
  <dcterms:modified xsi:type="dcterms:W3CDTF">2014-10-25T08:38:52Z</dcterms:modified>
</cp:coreProperties>
</file>