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1FDC62-C7CC-4999-AC2E-6DB88245F637}" type="datetimeFigureOut">
              <a:rPr lang="ru-RU" smtClean="0"/>
              <a:t>22.10.2012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811E5E-AB0F-4B0E-AF41-671F56555BF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effectLst/>
              </a:rPr>
              <a:t>Формы и методы работы </a:t>
            </a:r>
            <a:r>
              <a:rPr lang="ru-RU" sz="6700" b="1" dirty="0" smtClean="0">
                <a:effectLst/>
              </a:rPr>
              <a:t/>
            </a:r>
            <a:br>
              <a:rPr lang="ru-RU" sz="6700" b="1" dirty="0" smtClean="0">
                <a:effectLst/>
              </a:rPr>
            </a:br>
            <a:r>
              <a:rPr lang="ru-RU" sz="6700" b="1" dirty="0" smtClean="0">
                <a:effectLst/>
              </a:rPr>
              <a:t>с </a:t>
            </a:r>
            <a:r>
              <a:rPr lang="ru-RU" sz="6700" b="1" dirty="0">
                <a:effectLst/>
              </a:rPr>
              <a:t>одарёнными детьми.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776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Методы обучения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813690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Основными являются </a:t>
            </a:r>
            <a:r>
              <a:rPr lang="ru-RU" sz="3200" b="1" dirty="0"/>
              <a:t>методы творческого характера</a:t>
            </a:r>
            <a:r>
              <a:rPr lang="ru-RU" sz="3200" dirty="0"/>
              <a:t>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3600" i="1" dirty="0"/>
              <a:t>проблемный,</a:t>
            </a:r>
            <a:endParaRPr lang="ru-RU" sz="36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3600" i="1" dirty="0"/>
              <a:t>поисковый</a:t>
            </a:r>
            <a:r>
              <a:rPr lang="ru-RU" sz="3600" i="1" dirty="0" smtClean="0"/>
              <a:t>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3600" i="1" dirty="0"/>
              <a:t>эвристический,</a:t>
            </a:r>
            <a:endParaRPr lang="ru-RU" sz="36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3600" i="1" dirty="0"/>
              <a:t>исследовательский,</a:t>
            </a:r>
            <a:endParaRPr lang="ru-RU" sz="36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3600" i="1" dirty="0"/>
              <a:t>проектные (в сочетании с методами самостоятельной, индивидуальной и групповой работы</a:t>
            </a:r>
            <a:r>
              <a:rPr lang="ru-RU" sz="3600" i="1" dirty="0" smtClean="0"/>
              <a:t>)</a:t>
            </a:r>
            <a:r>
              <a:rPr lang="ru-RU" sz="3600" dirty="0" smtClean="0"/>
              <a:t>.</a:t>
            </a:r>
            <a:endParaRPr lang="ru-RU" sz="3600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575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476672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Виды деятельности</a:t>
            </a:r>
            <a:endParaRPr lang="ru-RU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628800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ru-RU" sz="4000" dirty="0"/>
              <a:t>проблемно-развивающее обучение;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4000" dirty="0"/>
              <a:t>работа в малых группах;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4000" dirty="0"/>
              <a:t>проектно-исследовательская деятельность;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4000" dirty="0"/>
              <a:t>игровые технологии (деловые игры и путешествия</a:t>
            </a:r>
            <a:r>
              <a:rPr lang="ru-RU" sz="4000" dirty="0" smtClean="0"/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4645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663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Формы работы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2295"/>
            <a:ext cx="85689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классно-урочная (работа в парах, в малых группах), </a:t>
            </a:r>
            <a:r>
              <a:rPr lang="ru-RU" sz="2600" dirty="0" err="1"/>
              <a:t>разноуровневые</a:t>
            </a:r>
            <a:r>
              <a:rPr lang="ru-RU" sz="2600" dirty="0"/>
              <a:t> задания, творческие задания;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консультирование по возникшей проблеме с родителями:</a:t>
            </a:r>
          </a:p>
          <a:p>
            <a:r>
              <a:rPr lang="ru-RU" sz="2600" dirty="0" smtClean="0"/>
              <a:t>- психологическое </a:t>
            </a:r>
            <a:r>
              <a:rPr lang="ru-RU" sz="2600" dirty="0"/>
              <a:t>сопровождение родителей одаренного ребенка;</a:t>
            </a:r>
            <a:br>
              <a:rPr lang="ru-RU" sz="2600" dirty="0"/>
            </a:br>
            <a:r>
              <a:rPr lang="ru-RU" sz="2600" dirty="0"/>
              <a:t>- совместная практическая деятельность одаренного ребенка и родителей;</a:t>
            </a:r>
            <a:br>
              <a:rPr lang="ru-RU" sz="2600" dirty="0"/>
            </a:br>
            <a:r>
              <a:rPr lang="ru-RU" sz="2600" dirty="0"/>
              <a:t>- поддержка и поощрение родителей одаренных детей; </a:t>
            </a:r>
            <a:endParaRPr lang="ru-RU" sz="2600" dirty="0" smtClean="0"/>
          </a:p>
          <a:p>
            <a:r>
              <a:rPr lang="ru-RU" sz="2600" dirty="0" smtClean="0"/>
              <a:t> - родительские </a:t>
            </a:r>
            <a:r>
              <a:rPr lang="ru-RU" sz="2600" dirty="0"/>
              <a:t>собрания;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научные кружки, общества;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дискуссия;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театрализованные </a:t>
            </a:r>
            <a:r>
              <a:rPr lang="ru-RU" sz="2600" dirty="0" smtClean="0"/>
              <a:t>праздники;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600" dirty="0"/>
              <a:t>о</a:t>
            </a:r>
            <a:r>
              <a:rPr lang="ru-RU" sz="2600" dirty="0" smtClean="0"/>
              <a:t>лимпиады.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3165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При работе с одарёнными детьми учитель должен обладать определёнными </a:t>
            </a:r>
            <a:r>
              <a:rPr lang="ru-RU" sz="3200" b="1" dirty="0"/>
              <a:t>навыками: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337866"/>
            <a:ext cx="8856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обогащать учебные программы, т.е. обновлять и расширять содержание образования; </a:t>
            </a:r>
            <a:endParaRPr lang="ru-RU" sz="2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работать дифференцированно, осуществлять  индивидуальный поход и консультировать учащихся; </a:t>
            </a:r>
            <a:endParaRPr lang="ru-RU" sz="2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стимулировать познавательные  способности учащихся; </a:t>
            </a:r>
            <a:endParaRPr lang="ru-RU" sz="2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принимать взвешенные  психолого-педагогические решения; </a:t>
            </a:r>
            <a:endParaRPr lang="ru-RU" sz="2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анализировать свою учебно-воспитательную деятельность и всего класса; </a:t>
            </a:r>
            <a:endParaRPr lang="ru-RU" sz="2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800" i="1" dirty="0"/>
              <a:t>отбирать и готовить материал для коллективных творческих дел.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51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146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Формы и методы работы  с одарёнными детьми.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и методы работы с одарёнными детьми.</dc:title>
  <dc:creator>Татьяна</dc:creator>
  <cp:lastModifiedBy>Татьяна</cp:lastModifiedBy>
  <cp:revision>3</cp:revision>
  <dcterms:created xsi:type="dcterms:W3CDTF">2012-10-22T08:27:54Z</dcterms:created>
  <dcterms:modified xsi:type="dcterms:W3CDTF">2012-10-22T08:45:27Z</dcterms:modified>
</cp:coreProperties>
</file>