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21AFDD-FE2E-4DC9-8847-3CF8BA2B806C}">
          <p14:sldIdLst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C651-DFA9-4660-94CB-D9364FFC4467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979F5-80AC-4932-9262-8BEF553BE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05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979F5-80AC-4932-9262-8BEF553BE2B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0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://www.inhabitat.com/wp-content/uploads/sunseeker_solar_main.jpg" TargetMode="External"/><Relationship Id="rId7" Type="http://schemas.openxmlformats.org/officeDocument/2006/relationships/image" Target="../media/image2.jpeg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ventions.ru/i/photo/dir44.jpg" TargetMode="External"/><Relationship Id="rId11" Type="http://schemas.openxmlformats.org/officeDocument/2006/relationships/hyperlink" Target="http://tknovember.ru/upload/image/robinson-1_(1).jpg" TargetMode="External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1.jpeg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Картинка 12 из 15318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8640"/>
            <a:ext cx="469556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Картинка 20 из 6151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559" y="2924944"/>
            <a:ext cx="5261728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47280" y="2299169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АЭРОПЛАН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3313075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ДИРИЖАБЛЬ</a:t>
            </a:r>
            <a:endParaRPr lang="ru-RU" sz="2800" b="1" dirty="0"/>
          </a:p>
        </p:txBody>
      </p:sp>
      <p:pic>
        <p:nvPicPr>
          <p:cNvPr id="7" name="Picture 4" descr="http://icewallpapers.ru/_ph/49/2/75354487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040" y="2924944"/>
            <a:ext cx="421048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739844" y="3289931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РАКЕТА</a:t>
            </a:r>
            <a:endParaRPr lang="ru-RU" sz="2800" b="1" dirty="0"/>
          </a:p>
        </p:txBody>
      </p:sp>
      <p:pic>
        <p:nvPicPr>
          <p:cNvPr id="4" name="Picture 2" descr="Картинка 9 из 127886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1"/>
            <a:ext cx="504418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142" y="26231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ВЕРТОЛЁТ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5055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5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Начальная школа</dc:creator>
  <cp:lastModifiedBy>Начальная школа</cp:lastModifiedBy>
  <cp:revision>65</cp:revision>
  <dcterms:created xsi:type="dcterms:W3CDTF">2012-04-11T09:51:18Z</dcterms:created>
  <dcterms:modified xsi:type="dcterms:W3CDTF">2012-05-07T10:45:24Z</dcterms:modified>
</cp:coreProperties>
</file>