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5" autoAdjust="0"/>
    <p:restoredTop sz="94689" autoAdjust="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8E08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Начальный комплекс артикуляционной гимнастики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Выполнила:</a:t>
            </a:r>
          </a:p>
          <a:p>
            <a:pPr algn="l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Учитель-логопед МБОУ «ООШ № 12»</a:t>
            </a:r>
          </a:p>
          <a:p>
            <a:pPr algn="l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Горина Е.А.</a:t>
            </a:r>
          </a:p>
          <a:p>
            <a:pPr algn="l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251-091</a:t>
            </a:r>
          </a:p>
          <a:p>
            <a:pPr algn="l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251-134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Евгения\Рабочий стол\Новая папка\Евгения\картинки\2007-03-28, сказки язычка\сказки язычка 017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214678" y="4786322"/>
            <a:ext cx="1143008" cy="114300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C:\Documents and Settings\Евгения\Рабочий стол\Новая папка\Евгения\картинки\2007-03-28, сказки язычка\сказки язычка 017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1428728" y="2000240"/>
            <a:ext cx="3143272" cy="2619393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C:\Documents and Settings\Евгения\Рабочий стол\Новая папка\Евгения\картинки\2007-03-28, сказки язычка\сказки язычка 017.jpg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6143636" y="428604"/>
            <a:ext cx="2786082" cy="278608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C:\Documents and Settings\Евгения\Рабочий стол\Новая папка\Евгения\картинки\2007-03-28, сказки язычка\сказки язычка 017.jpg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/>
          <a:stretch>
            <a:fillRect/>
          </a:stretch>
        </p:blipFill>
        <p:spPr bwMode="auto">
          <a:xfrm>
            <a:off x="6072198" y="357166"/>
            <a:ext cx="2920714" cy="285427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C:\Documents and Settings\Евгения\Рабочий стол\Новая папка\Евгения\картинки\2007-03-28, сказки язычка\сказки язычка 017.jpg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42844" y="1142984"/>
            <a:ext cx="1122597" cy="107157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2" descr="C:\Documents and Settings\Евгения\Рабочий стол\Новая папка\Евгения\картинки\2007-03-28, сказки язычка\сказки язычка 017.jpg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42844" y="2357430"/>
            <a:ext cx="1071570" cy="107157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C:\Documents and Settings\Евгения\Рабочий стол\Новая папка\Евгения\картинки\2007-03-28, сказки язычка\сказки язычка 017.jpg"/>
          <p:cNvPicPr>
            <a:picLocks noChangeAspect="1" noChangeArrowheads="1"/>
          </p:cNvPicPr>
          <p:nvPr/>
        </p:nvPicPr>
        <p:blipFill>
          <a:blip r:embed="rId8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42844" y="4857760"/>
            <a:ext cx="1143008" cy="107157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2" descr="C:\Documents and Settings\Евгения\Рабочий стол\Новая папка\Евгения\картинки\2007-03-28, сказки язычка\сказки язычка 017.jpg"/>
          <p:cNvPicPr>
            <a:picLocks noChangeAspect="1" noChangeArrowheads="1"/>
          </p:cNvPicPr>
          <p:nvPr/>
        </p:nvPicPr>
        <p:blipFill>
          <a:blip r:embed="rId9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643042" y="4786322"/>
            <a:ext cx="1143008" cy="114300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2" descr="C:\Documents and Settings\Евгения\Рабочий стол\Новая папка\Евгения\картинки\2007-03-28, сказки язычка\сказки язычка 017.jpg"/>
          <p:cNvPicPr>
            <a:picLocks noChangeAspect="1" noChangeArrowheads="1"/>
          </p:cNvPicPr>
          <p:nvPr/>
        </p:nvPicPr>
        <p:blipFill>
          <a:blip r:embed="rId10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857752" y="1928802"/>
            <a:ext cx="1032040" cy="114300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2" descr="C:\Documents and Settings\Евгения\Рабочий стол\Новая папка\Евгения\картинки\2007-03-28, сказки язычка\сказки язычка 017.jpg"/>
          <p:cNvPicPr>
            <a:picLocks noChangeAspect="1" noChangeArrowheads="1"/>
          </p:cNvPicPr>
          <p:nvPr/>
        </p:nvPicPr>
        <p:blipFill>
          <a:blip r:embed="rId11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857752" y="4857760"/>
            <a:ext cx="1062640" cy="100013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2" descr="C:\Documents and Settings\Евгения\Рабочий стол\Новая папка\Евгения\картинки\2007-03-28, сказки язычка\сказки язычка 017.jpg"/>
          <p:cNvPicPr>
            <a:picLocks noChangeAspect="1" noChangeArrowheads="1"/>
          </p:cNvPicPr>
          <p:nvPr/>
        </p:nvPicPr>
        <p:blipFill>
          <a:blip r:embed="rId1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42844" y="3571876"/>
            <a:ext cx="1143008" cy="114300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2" descr="C:\Documents and Settings\Евгения\Рабочий стол\Новая папка\Евгения\картинки\2007-03-28, сказки язычка\сказки язычка 017.jpg"/>
          <p:cNvPicPr>
            <a:picLocks noChangeAspect="1" noChangeArrowheads="1"/>
          </p:cNvPicPr>
          <p:nvPr/>
        </p:nvPicPr>
        <p:blipFill>
          <a:blip r:embed="rId1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786314" y="3429000"/>
            <a:ext cx="1143008" cy="944883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TextBox 17"/>
          <p:cNvSpPr txBox="1"/>
          <p:nvPr/>
        </p:nvSpPr>
        <p:spPr>
          <a:xfrm>
            <a:off x="785786" y="600076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Дополнительное задание: </a:t>
            </a:r>
            <a:r>
              <a:rPr lang="ru-RU" sz="1200" dirty="0" smtClean="0"/>
              <a:t>посмотри на рисунки в квадратиках и скажи что сделано из муки 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357950" y="3357562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Тесто мнём, мнём, мнём, мнём,</a:t>
            </a:r>
          </a:p>
          <a:p>
            <a:r>
              <a:rPr lang="ru-RU" sz="1200" dirty="0" smtClean="0"/>
              <a:t>Тесто жмём, жмём, жмём,</a:t>
            </a:r>
          </a:p>
          <a:p>
            <a:r>
              <a:rPr lang="ru-RU" sz="1200" dirty="0" smtClean="0"/>
              <a:t>После скалку мы возьмём,</a:t>
            </a:r>
          </a:p>
          <a:p>
            <a:r>
              <a:rPr lang="ru-RU" sz="1200" dirty="0" smtClean="0"/>
              <a:t>Тесто тонко раскатаем, выпекать пирог поставим.</a:t>
            </a:r>
          </a:p>
          <a:p>
            <a:r>
              <a:rPr lang="ru-RU" sz="1200" dirty="0" smtClean="0"/>
              <a:t>Рез, два, три, четыре, пять – </a:t>
            </a:r>
          </a:p>
          <a:p>
            <a:r>
              <a:rPr lang="ru-RU" sz="1200" dirty="0" smtClean="0"/>
              <a:t>Не пора ли вынимать?</a:t>
            </a:r>
          </a:p>
          <a:p>
            <a:pPr algn="r"/>
            <a:r>
              <a:rPr lang="ru-RU" sz="1200" dirty="0" smtClean="0"/>
              <a:t>О.Перова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00034" y="357166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1200" b="1" dirty="0" smtClean="0"/>
              <a:t>улыбнуться, открыть рот, пошлёпать язык губами – па-па-па…; покусать язык зубами та-та-та; закусить язык зубами и протаскивать его с усилием.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Евгения\Рабочий стол\Новая папка\Евгения\картинки\2007-03-28, сказки язычка\сказки язычка 01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96462" y="1500174"/>
            <a:ext cx="4425584" cy="421484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C:\Documents and Settings\Евгения\Рабочий стол\Новая папка\Евгения\картинки\2007-03-28, сказки язычка\сказки язычка 01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286380" y="928670"/>
            <a:ext cx="3643338" cy="364333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5357818" y="5072074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Испекли блинов немножко,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Остудили на окошке.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Есть их будем со сметаной,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Пригласим к обеду маму.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1429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улыбнуться, открыть рот, положить широкий язык на нижнюю губу и удерживать в таком положении под счёт до 5 - 10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614364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Дополнительное задание: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найди среди маленьких блинчиков все похожие на большой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Евгения\Рабочий стол\Новая папка\Евгения\картинки\2007-03-28, сказки язычка\сказки язычка 01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714348" y="4857760"/>
            <a:ext cx="1285852" cy="1332479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2" descr="C:\Documents and Settings\Евгения\Рабочий стол\Новая папка\Евгения\картинки\2007-03-28, сказки язычка\сказки язычка 01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714348" y="3500438"/>
            <a:ext cx="1285852" cy="121134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2" descr="C:\Documents and Settings\Евгения\Рабочий стол\Новая папка\Евгения\картинки\2007-03-28, сказки язычка\сказки язычка 018.jp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642910" y="2000240"/>
            <a:ext cx="1285852" cy="127191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2" descr="C:\Documents and Settings\Евгения\Рабочий стол\Новая папка\Евгения\картинки\2007-03-28, сказки язычка\сказки язычка 018.jpg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71472" y="571480"/>
            <a:ext cx="1285852" cy="125574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38" name="Picture 2" descr="C:\Documents and Settings\Евгения\Рабочий стол\Новая папка\Евгения\картинки\2007-03-28, сказки язычка\сказки язычка 018.jpg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7072330" y="500042"/>
            <a:ext cx="1217695" cy="126263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2" descr="C:\Documents and Settings\Евгения\Рабочий стол\Новая папка\Евгения\картинки\2007-03-28, сказки язычка\сказки язычка 018.jpg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7143768" y="1928802"/>
            <a:ext cx="1224189" cy="1199499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Picture 2" descr="C:\Documents and Settings\Евгения\Рабочий стол\Новая папка\Евгения\картинки\2007-03-28, сказки язычка\сказки язычка 018.jpg"/>
          <p:cNvPicPr>
            <a:picLocks noChangeAspect="1" noChangeArrowheads="1"/>
          </p:cNvPicPr>
          <p:nvPr/>
        </p:nvPicPr>
        <p:blipFill>
          <a:blip r:embed="rId8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7143768" y="3357562"/>
            <a:ext cx="1230683" cy="126263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Picture 2" descr="C:\Documents and Settings\Евгения\Рабочий стол\Новая папка\Евгения\картинки\2007-03-28, сказки язычка\сказки язычка 018.jpg"/>
          <p:cNvPicPr>
            <a:picLocks noChangeAspect="1" noChangeArrowheads="1"/>
          </p:cNvPicPr>
          <p:nvPr/>
        </p:nvPicPr>
        <p:blipFill>
          <a:blip r:embed="rId9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7215206" y="4857760"/>
            <a:ext cx="1188468" cy="126262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C:\Documents and Settings\Евгения\Рабочий стол\Новая папка\Евгения\картинки\2007-03-28, сказки язычка\сказки язычка 018.jpg"/>
          <p:cNvPicPr>
            <a:picLocks noChangeAspect="1" noChangeArrowheads="1"/>
          </p:cNvPicPr>
          <p:nvPr/>
        </p:nvPicPr>
        <p:blipFill>
          <a:blip r:embed="rId10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736440" y="1214422"/>
            <a:ext cx="3681042" cy="37862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Евгения\Рабочий стол\Новая папка\Евгения\картинки\2006-12-13, артик гимнастика\артик гимнастика 001.jpg"/>
          <p:cNvPicPr>
            <a:picLocks noChangeAspect="1" noChangeArrowheads="1"/>
          </p:cNvPicPr>
          <p:nvPr/>
        </p:nvPicPr>
        <p:blipFill>
          <a:blip r:embed="rId2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7215206" y="4500570"/>
            <a:ext cx="1708137" cy="211860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 descr="C:\Documents and Settings\Евгения\Рабочий стол\Новая папка\Евгения\картинки\2006-12-13, артик гимнастика\артик гимнастика 003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285720" y="1500174"/>
            <a:ext cx="1772982" cy="213361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3" descr="C:\Documents and Settings\Евгения\Рабочий стол\Новая папка\Евгения\картинки\2006-12-13, артик гимнастика\артик гимнастика 005.jpg"/>
          <p:cNvPicPr>
            <a:picLocks noChangeAspect="1" noChangeArrowheads="1"/>
          </p:cNvPicPr>
          <p:nvPr/>
        </p:nvPicPr>
        <p:blipFill>
          <a:blip r:embed="rId4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285720" y="4357694"/>
            <a:ext cx="1685940" cy="2285979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" descr="C:\Documents and Settings\Евгения\Рабочий стол\Новая папка\Евгения\картинки\2006-12-13, артик гимнастика\артик гимнастика 006.jpg"/>
          <p:cNvPicPr>
            <a:picLocks noChangeAspect="1" noChangeArrowheads="1"/>
          </p:cNvPicPr>
          <p:nvPr/>
        </p:nvPicPr>
        <p:blipFill>
          <a:blip r:embed="rId5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3786182" y="5000636"/>
            <a:ext cx="1473661" cy="164307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C:\Documents and Settings\Евгения\Рабочий стол\Новая папка\Евгения\картинки\2006-12-13, артик гимнастика\артик гимнастика 001.jpg"/>
          <p:cNvPicPr>
            <a:picLocks noChangeAspect="1" noChangeArrowheads="1"/>
          </p:cNvPicPr>
          <p:nvPr/>
        </p:nvPicPr>
        <p:blipFill>
          <a:blip r:embed="rId6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7143768" y="1428736"/>
            <a:ext cx="1490674" cy="212813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4" descr="C:\Documents and Settings\Евгения\Рабочий стол\Новая папка\Евгения\картинки\2006-12-13, артик гимнастика\артик гимнастика.jpg"/>
          <p:cNvPicPr>
            <a:picLocks noChangeAspect="1" noChangeArrowheads="1"/>
          </p:cNvPicPr>
          <p:nvPr/>
        </p:nvPicPr>
        <p:blipFill>
          <a:blip r:embed="rId7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2500298" y="1785926"/>
            <a:ext cx="1638308" cy="178595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4" descr="C:\Documents and Settings\Евгения\Рабочий стол\Новая папка\Евгения\картинки\2006-12-13, артик гимнастика\артик гимнастика.jpg"/>
          <p:cNvPicPr>
            <a:picLocks noChangeAspect="1" noChangeArrowheads="1"/>
          </p:cNvPicPr>
          <p:nvPr/>
        </p:nvPicPr>
        <p:blipFill>
          <a:blip r:embed="rId8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4929190" y="2071678"/>
            <a:ext cx="1357322" cy="1552865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3" descr="C:\Documents and Settings\Евгения\Рабочий стол\Новая папка\Евгения\картинки\2006-12-13, артик гимнастика\артик гимнастика 006.jpg"/>
          <p:cNvPicPr>
            <a:picLocks noChangeAspect="1" noChangeArrowheads="1"/>
          </p:cNvPicPr>
          <p:nvPr/>
        </p:nvPicPr>
        <p:blipFill>
          <a:blip r:embed="rId9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2214546" y="5072074"/>
            <a:ext cx="1285884" cy="150019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3" descr="C:\Documents and Settings\Евгения\Рабочий стол\Новая папка\Евгения\картинки\2006-12-13, артик гимнастика\артик гимнастика 006.jpg"/>
          <p:cNvPicPr>
            <a:picLocks noChangeAspect="1" noChangeArrowheads="1"/>
          </p:cNvPicPr>
          <p:nvPr/>
        </p:nvPicPr>
        <p:blipFill>
          <a:blip r:embed="rId10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5500694" y="5000636"/>
            <a:ext cx="1490674" cy="164307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Евгения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928670"/>
            <a:ext cx="6643734" cy="539631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571472" y="35716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Описание упражнения: </a:t>
            </a:r>
            <a:r>
              <a:rPr lang="ru-RU" sz="1400" b="1" dirty="0" smtClean="0"/>
              <a:t>открыть рот как можно шире, удерживать его в таком положении до счёта «пять», потом закрыть рот. Повторить 3 – 4 раза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1285860"/>
            <a:ext cx="2143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Рот пошире открываем, </a:t>
            </a:r>
          </a:p>
          <a:p>
            <a:pPr>
              <a:lnSpc>
                <a:spcPct val="2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бегемотиков играем:</a:t>
            </a:r>
          </a:p>
          <a:p>
            <a:pPr>
              <a:lnSpc>
                <a:spcPct val="2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Широко раскроем ротик,</a:t>
            </a:r>
          </a:p>
          <a:p>
            <a:pPr>
              <a:lnSpc>
                <a:spcPct val="2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Как голодный бегемотик.</a:t>
            </a:r>
          </a:p>
          <a:p>
            <a:pPr>
              <a:lnSpc>
                <a:spcPct val="2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Закрывать его нельзя,</a:t>
            </a:r>
          </a:p>
          <a:p>
            <a:pPr>
              <a:lnSpc>
                <a:spcPct val="2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 пяти считаю я.</a:t>
            </a:r>
          </a:p>
          <a:p>
            <a:pPr>
              <a:lnSpc>
                <a:spcPct val="2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 теперь закроем рот – </a:t>
            </a:r>
          </a:p>
          <a:p>
            <a:pPr>
              <a:lnSpc>
                <a:spcPct val="2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Отдыхает бегемот.</a:t>
            </a:r>
          </a:p>
          <a:p>
            <a:pPr algn="r">
              <a:lnSpc>
                <a:spcPct val="200000"/>
              </a:lnSpc>
            </a:pPr>
            <a:r>
              <a:rPr lang="ru-RU" sz="1200" dirty="0" smtClean="0"/>
              <a:t>О. Перова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6286520"/>
            <a:ext cx="571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Дополнительное задание: </a:t>
            </a:r>
            <a:r>
              <a:rPr lang="ru-RU" sz="1200" b="1" dirty="0" smtClean="0"/>
              <a:t>сосчитай и покажи всех рыбок, которые плывут налево.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Евгения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5131886" cy="525394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3" descr="C:\Documents and Settings\Евгения\Рабочий стол\Новая папка\Евгения\картинки\2007-03-28, сказки язычка\сказки язычка 001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5857884" y="500042"/>
            <a:ext cx="2850725" cy="292895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6357950" y="4429132"/>
            <a:ext cx="2071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Подражаем мы лягушкам: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Тянем губки прямо к ушкам.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 сейчас тяните губки –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Я увижу ваши зубки.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 потянем – перестанем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нисколько не устанем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57166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Описание упражнения: </a:t>
            </a:r>
            <a:r>
              <a:rPr lang="ru-RU" sz="1200" b="1" dirty="0" smtClean="0"/>
              <a:t>улыбнуться, показать сомкнутые зубки. Удерживать губы в таком положении до счёта «пять» ( или «десять»), затем вернуть губы в исходное положение. Повторить 3 – 4 раза.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6429396"/>
            <a:ext cx="5500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Дополнительное задание: </a:t>
            </a:r>
            <a:r>
              <a:rPr lang="ru-RU" sz="1200" b="1" dirty="0" smtClean="0"/>
              <a:t>найди стрекозу которая не похожа на остальных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Евгения\Рабочий стол\Новая папка\Евгения\картинки\2007-03-28, сказки язычка\сказки язычка 015.jpg"/>
          <p:cNvPicPr>
            <a:picLocks noChangeAspect="1" noChangeArrowheads="1"/>
          </p:cNvPicPr>
          <p:nvPr/>
        </p:nvPicPr>
        <p:blipFill>
          <a:blip r:embed="rId2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1928794" y="2571744"/>
            <a:ext cx="2928958" cy="300039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C:\Documents and Settings\Евгения\Рабочий стол\Новая папка\Евгения\картинки\2007-03-28, сказки язычка\сказки язычка 015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5857884" y="928670"/>
            <a:ext cx="2956055" cy="285752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C:\Documents and Settings\Евгения\Рабочий стол\Новая папка\Евгения\картинки\2007-03-28, сказки язычка\сказки язычка 015.jpg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5929322" y="1142984"/>
            <a:ext cx="2714644" cy="264320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268" name="Picture 4" descr="C:\Documents and Settings\Евгения\Рабочий стол\Рису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785794"/>
            <a:ext cx="5214974" cy="4997683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6143636" y="421481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Сели дети на качели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взлетели выше ели.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Даже солнышка коснулись,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 потом назад вернулись.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14285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улыбнуться, открыть широко рот, на счёт «раз»  –опустить кончик языка за нижние зубы, на счёт «два» - поднять язык за верхние зубы. Повторить 5 – 6 раз.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85789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Дополнительные задания: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 Посмотри на бабочку, которая сидит у Язычка на руке и найди  таких же бабочек.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2. Покажи бабочек которые летят налево.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3. Покажи бабочек, которые летят направо.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Евгения\Рабочий стол\Новая папка\Евгения\картинки\2007-03-28, сказки язычка\сказки язычка 002.jp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6000760" y="1357298"/>
            <a:ext cx="2909908" cy="302606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5" name="Picture 3" descr="C:\Documents and Settings\Евгения\Рабочий стол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5652437" cy="485778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0" y="142853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сомкнутые губы вытянуть вперёд и удерживать под счёт до пяти, затем до десяти. Вернуться в исходное положение.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Вытянуть губы трубочкой, «набирать» водичку слегка   причмокивая при этом. 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4643446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Буду подражать слону!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Губки «хоботом» тяну.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 теперь их отпускаю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на место возвращаю.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Я водичку набираю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ребяток поливаю!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Documents and Settings\Евгения\Рабочий стол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0430" y="214290"/>
            <a:ext cx="535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Дополнительное задание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посмотри на вёдра и скажи чем они отличаются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Евгения\Рабочий стол\Новая папка\Евгения\картинки\2007-03-28, сказки язычка\сказки язычка 002.jp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5929322" y="285728"/>
            <a:ext cx="2909908" cy="295462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3" descr="C:\Documents and Settings\Евгения\Рабочий стол\Новая папка\Евгения\картинки\2007-03-28, сказки язычка\сказки язычка 001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5929322" y="142852"/>
            <a:ext cx="3000396" cy="321471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Описание упражнений: на «раз» - улыбнуться, показать сомкнутые зубки, удерживать губы в таком положении; на счёт «два» - сомкнутые губки вытянуть вперёд и удерживать в таком положении. Чередовать движения «лягушка слоник» под счёт «раз-два». Повторить 5 – 6 раз 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4643446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Раз лягушка с толстым брюшком</a:t>
            </a:r>
          </a:p>
          <a:p>
            <a:r>
              <a:rPr lang="ru-RU" sz="1200" b="1" dirty="0" smtClean="0"/>
              <a:t>Два – большой и добрый слон.</a:t>
            </a:r>
          </a:p>
          <a:p>
            <a:r>
              <a:rPr lang="ru-RU" sz="1200" b="1" dirty="0" smtClean="0"/>
              <a:t>Ежедневно на опушке, </a:t>
            </a:r>
          </a:p>
          <a:p>
            <a:r>
              <a:rPr lang="ru-RU" sz="1200" b="1" dirty="0" smtClean="0"/>
              <a:t>Посадив её в кадушку,</a:t>
            </a:r>
          </a:p>
          <a:p>
            <a:r>
              <a:rPr lang="ru-RU" sz="1200" b="1" dirty="0" smtClean="0"/>
              <a:t>Как под душем, ту лягушку</a:t>
            </a:r>
          </a:p>
          <a:p>
            <a:r>
              <a:rPr lang="ru-RU" sz="1200" b="1" dirty="0" smtClean="0"/>
              <a:t>Поливал из шланга он.</a:t>
            </a:r>
            <a:endParaRPr lang="ru-RU" sz="1200" b="1" dirty="0"/>
          </a:p>
        </p:txBody>
      </p:sp>
      <p:pic>
        <p:nvPicPr>
          <p:cNvPr id="1026" name="Picture 2" descr="C:\Documents and Settings\Евгения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5786446" cy="471488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Евгения\Рабочий стол\Новая папка\Евгения\картинки\2007-03-28, сказки язычка\сказки язычка 006.jpg"/>
          <p:cNvPicPr>
            <a:picLocks noChangeAspect="1" noChangeArrowheads="1"/>
          </p:cNvPicPr>
          <p:nvPr/>
        </p:nvPicPr>
        <p:blipFill>
          <a:blip r:embed="rId2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4357686" y="4500570"/>
            <a:ext cx="1221561" cy="128588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C:\Documents and Settings\Евгения\Рабочий стол\Новая папка\Евгения\картинки\2007-03-28, сказки язычка\сказки язычка 006.jpg"/>
          <p:cNvPicPr>
            <a:picLocks noChangeAspect="1" noChangeArrowheads="1"/>
          </p:cNvPicPr>
          <p:nvPr/>
        </p:nvPicPr>
        <p:blipFill>
          <a:blip r:embed="rId3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428596" y="1285860"/>
            <a:ext cx="1949236" cy="495554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C:\Documents and Settings\Евгения\Рабочий стол\Новая папка\Евгения\картинки\2007-03-28, сказки язычка\сказки язычка 006.jpg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5929322" y="214290"/>
            <a:ext cx="3071834" cy="307183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2" descr="C:\Documents and Settings\Евгения\Рабочий стол\Новая папка\Евгения\картинки\2007-03-28, сказки язычка\сказки язычка 006.jpg"/>
          <p:cNvPicPr>
            <a:picLocks noChangeAspect="1" noChangeArrowheads="1"/>
          </p:cNvPicPr>
          <p:nvPr/>
        </p:nvPicPr>
        <p:blipFill>
          <a:blip r:embed="rId5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2857488" y="3714752"/>
            <a:ext cx="1143008" cy="114300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2" descr="C:\Documents and Settings\Евгения\Рабочий стол\Новая папка\Евгения\картинки\2007-03-28, сказки язычка\сказки язычка 006.jpg"/>
          <p:cNvPicPr>
            <a:picLocks noChangeAspect="1" noChangeArrowheads="1"/>
          </p:cNvPicPr>
          <p:nvPr/>
        </p:nvPicPr>
        <p:blipFill>
          <a:blip r:embed="rId6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2786050" y="2000240"/>
            <a:ext cx="1123960" cy="114300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C:\Documents and Settings\Евгения\Рабочий стол\Новая папка\Евгения\картинки\2007-03-28, сказки язычка\сказки язычка 006.jpg"/>
          <p:cNvPicPr>
            <a:picLocks noChangeAspect="1" noChangeArrowheads="1"/>
          </p:cNvPicPr>
          <p:nvPr/>
        </p:nvPicPr>
        <p:blipFill>
          <a:blip r:embed="rId7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4429124" y="2857496"/>
            <a:ext cx="1071570" cy="114300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2" descr="C:\Documents and Settings\Евгения\Рабочий стол\Новая папка\Евгения\картинки\2007-03-28, сказки язычка\сказки язычка 006.jpg"/>
          <p:cNvPicPr>
            <a:picLocks noChangeAspect="1" noChangeArrowheads="1"/>
          </p:cNvPicPr>
          <p:nvPr/>
        </p:nvPicPr>
        <p:blipFill>
          <a:blip r:embed="rId8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4500562" y="1142984"/>
            <a:ext cx="1033474" cy="110491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/>
          <p:cNvSpPr txBox="1"/>
          <p:nvPr/>
        </p:nvSpPr>
        <p:spPr>
          <a:xfrm>
            <a:off x="6643702" y="3857628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Тик-так, тик-так.</a:t>
            </a:r>
          </a:p>
          <a:p>
            <a:r>
              <a:rPr lang="ru-RU" sz="1200" b="1" dirty="0" smtClean="0"/>
              <a:t>Язычок качался так,</a:t>
            </a:r>
          </a:p>
          <a:p>
            <a:r>
              <a:rPr lang="ru-RU" sz="1200" b="1" dirty="0" smtClean="0"/>
              <a:t>Словно маятник часов.</a:t>
            </a:r>
          </a:p>
          <a:p>
            <a:r>
              <a:rPr lang="ru-RU" sz="1200" b="1" dirty="0" smtClean="0"/>
              <a:t>Ты в часы играть готов?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285728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Описание упражнения:</a:t>
            </a:r>
            <a:r>
              <a:rPr lang="ru-RU" sz="1200" b="1" dirty="0" smtClean="0"/>
              <a:t> улыбнуться открыть рот. Попеременно тянуться  языком попеременно то к левому, то к правому углу рта. Повторить 5 – 10 раз. Следить чтобы двигался один язык а не нижняя челюсть.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6429396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Дополнительное задание: </a:t>
            </a:r>
            <a:r>
              <a:rPr lang="ru-RU" sz="1200" b="1" dirty="0" smtClean="0"/>
              <a:t>знаешь ли ты, что за часы нарисованы? Назови все, которые знаешь.</a:t>
            </a:r>
            <a:endParaRPr lang="ru-RU" sz="1200" b="1" dirty="0"/>
          </a:p>
        </p:txBody>
      </p:sp>
      <p:pic>
        <p:nvPicPr>
          <p:cNvPr id="16" name="Picture 2" descr="C:\Documents and Settings\Евгения\Рабочий стол\Новая папка\Евгения\картинки\2007-03-28, сказки язычка\сказки язычка 006.jpg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 flipH="1">
            <a:off x="5929322" y="214290"/>
            <a:ext cx="3071834" cy="307183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Евгения\Рабочий стол\Новая папка\Евгения\картинки\2007-03-28, сказки язычка\сказки язычка 005.jp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6143636" y="785794"/>
            <a:ext cx="2714644" cy="271464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C:\Documents and Settings\Евгения\Рабочий стол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3"/>
            <a:ext cx="5786478" cy="600076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714348" y="21429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улыбнуться, закусить язык зубами. «Протаскивать» его между зубами вперёд-назад, как бы причёсывая его.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3714752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волосами я дружу,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Их в порядок привожу.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Благодарна мне причёска.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 зовут меня … (расчёска)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681</Words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Начальный комплекс артикуляционной гимнастики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Начальный комплекс артикуляционной гимнастики</dc:title>
  <cp:lastModifiedBy>Натусик)))</cp:lastModifiedBy>
  <cp:revision>50</cp:revision>
  <dcterms:modified xsi:type="dcterms:W3CDTF">2012-05-07T16:12:45Z</dcterms:modified>
</cp:coreProperties>
</file>