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183" autoAdjust="0"/>
  </p:normalViewPr>
  <p:slideViewPr>
    <p:cSldViewPr>
      <p:cViewPr varScale="1">
        <p:scale>
          <a:sx n="71" d="100"/>
          <a:sy n="71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74B2957-6006-42C6-ABB8-AF70EA048C97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339029-1F8D-4D44-94BA-8CA931440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4B2957-6006-42C6-ABB8-AF70EA048C97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39029-1F8D-4D44-94BA-8CA931440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4B2957-6006-42C6-ABB8-AF70EA048C97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39029-1F8D-4D44-94BA-8CA931440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4B2957-6006-42C6-ABB8-AF70EA048C97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39029-1F8D-4D44-94BA-8CA931440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74B2957-6006-42C6-ABB8-AF70EA048C97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339029-1F8D-4D44-94BA-8CA931440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4B2957-6006-42C6-ABB8-AF70EA048C97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1339029-1F8D-4D44-94BA-8CA931440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4B2957-6006-42C6-ABB8-AF70EA048C97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1339029-1F8D-4D44-94BA-8CA931440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4B2957-6006-42C6-ABB8-AF70EA048C97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39029-1F8D-4D44-94BA-8CA931440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4B2957-6006-42C6-ABB8-AF70EA048C97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339029-1F8D-4D44-94BA-8CA931440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74B2957-6006-42C6-ABB8-AF70EA048C97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339029-1F8D-4D44-94BA-8CA931440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74B2957-6006-42C6-ABB8-AF70EA048C97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339029-1F8D-4D44-94BA-8CA931440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74B2957-6006-42C6-ABB8-AF70EA048C97}" type="datetimeFigureOut">
              <a:rPr lang="ru-RU" smtClean="0"/>
              <a:pPr/>
              <a:t>02.07.2012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1339029-1F8D-4D44-94BA-8CA9314407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Documents\&#1043;&#1086;&#1088;&#1077;&#1084;&#1099;&#1082;&#1080;&#1085;&#1072;%20&#1080;&#1088;&#1080;&#1085;&#1072;\&#1042;&#1048;&#1040;%20&#1055;&#1077;&#1089;&#1085;&#1103;&#1088;&#1099;%20-%20&#1055;&#1077;&#1089;&#1085;&#1103;&#1088;&#1099;%20-%20&#1042;&#1077;&#1089;&#1077;&#1083;&#1099;&#1077;,%20&#1079;&#1077;&#1083;&#1077;&#1085;&#1099;&#1077;,%20&#1083;&#1091;&#1087;&#1072;&#1090;&#1099;&#1077;%20(&#1080;&#1079;%20&#1084;&#1091;&#1083;&#1100;&#1090;.%20&#1050;&#1074;&#1072;&#1082;&#1072;-&#1047;&#1072;&#1076;&#1072;&#1074;&#1072;&#1082;&#1072;)%20%20(audiopoisk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&#1080;&#1075;&#1088;&#1099;&#1087;&#1072;&#1079;&#1083;&#1099;.com/%D0%BF%D0%B0%D0%B7%D0%BB-%D0%97%D0%B0%D0%BA%D0%BB%D0%B8%D0%BD%D0%B0%D0%BD%D0%B8%D0%B5-%D0%BF%D0%BE%D1%88%D0%BB%D0%BE-%D0%BD%D0%B5-%D1%82%D0%B0%D0%BA-%D0%B8_2596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Documents\&#1043;&#1086;&#1088;&#1077;&#1084;&#1099;&#1082;&#1080;&#1085;&#1072;%20&#1080;&#1088;&#1080;&#1085;&#1072;\&#1042;&#1048;&#1040;%20&#1055;&#1077;&#1089;&#1085;&#1103;&#1088;&#1099;%20-%20&#1055;&#1077;&#1089;&#1085;&#1103;&#1088;&#1099;%20-%20&#1042;&#1077;&#1089;&#1077;&#1083;&#1099;&#1077;,%20&#1079;&#1077;&#1083;&#1077;&#1085;&#1099;&#1077;,%20&#1083;&#1091;&#1087;&#1072;&#1090;&#1099;&#1077;%20(&#1080;&#1079;%20&#1084;&#1091;&#1083;&#1100;&#1090;.%20&#1050;&#1074;&#1072;&#1082;&#1072;-&#1047;&#1072;&#1076;&#1072;&#1074;&#1072;&#1082;&#1072;)%20%20(audiopoisk.com).mp3" TargetMode="Externa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8229600" cy="2088232"/>
          </a:xfrm>
        </p:spPr>
        <p:txBody>
          <a:bodyPr/>
          <a:lstStyle/>
          <a:p>
            <a:r>
              <a:rPr lang="ru-RU" dirty="0" smtClean="0"/>
              <a:t>Дидактическое упражнение для учащихся 2-3 классов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2769840"/>
          </a:xfrm>
        </p:spPr>
        <p:txBody>
          <a:bodyPr/>
          <a:lstStyle/>
          <a:p>
            <a:pPr lvl="1" algn="r">
              <a:buFont typeface="Arial" pitchFamily="34" charset="0"/>
              <a:buChar char="•"/>
            </a:pPr>
            <a:r>
              <a:rPr lang="ru-RU" dirty="0" smtClean="0"/>
              <a:t>Автор : учитель-логопед  </a:t>
            </a:r>
            <a:r>
              <a:rPr lang="ru-RU" dirty="0" smtClean="0"/>
              <a:t>ГБОУ ЦПМСС Калининского района Горемыкина </a:t>
            </a:r>
            <a:r>
              <a:rPr lang="ru-RU" dirty="0" smtClean="0"/>
              <a:t>Ирина Николаевна</a:t>
            </a:r>
            <a:endParaRPr lang="ru-RU" dirty="0"/>
          </a:p>
        </p:txBody>
      </p:sp>
      <p:pic>
        <p:nvPicPr>
          <p:cNvPr id="4" name="Рисунок 3" descr="анимация.gif"/>
          <p:cNvPicPr>
            <a:picLocks noChangeAspect="1"/>
          </p:cNvPicPr>
          <p:nvPr/>
        </p:nvPicPr>
        <p:blipFill>
          <a:blip r:embed="rId3" cstate="print"/>
          <a:srcRect b="6812"/>
          <a:stretch>
            <a:fillRect/>
          </a:stretch>
        </p:blipFill>
        <p:spPr>
          <a:xfrm>
            <a:off x="539552" y="3284984"/>
            <a:ext cx="1907704" cy="200140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ВИА Песняры - Песняры - Веселые, зеленые, лупатые (из мульт. Квака-Задавака)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22998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  <a:effectLst/>
              </a:rPr>
              <a:t>7. развиваются, по, сами, икринки, себе.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Содержимое 6" descr="к 5с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428868"/>
            <a:ext cx="5089010" cy="38147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0042"/>
            <a:ext cx="8229600" cy="1571636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  <a:effectLst/>
              </a:rPr>
              <a:t>8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. 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месяца, появляются, три, головастики, через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5" name="Содержимое 4" descr="голов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643182"/>
            <a:ext cx="4857784" cy="3587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 numCol="1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tx1"/>
                </a:solidFill>
              </a:rPr>
              <a:t>Собрать  </a:t>
            </a:r>
            <a:r>
              <a:rPr lang="ru-RU" sz="4000" dirty="0" err="1" smtClean="0">
                <a:solidFill>
                  <a:schemeClr val="tx1"/>
                </a:solidFill>
              </a:rPr>
              <a:t>пазл</a:t>
            </a:r>
            <a:r>
              <a:rPr lang="ru-RU" sz="4000" dirty="0" smtClean="0">
                <a:solidFill>
                  <a:schemeClr val="tx1"/>
                </a:solidFill>
              </a:rPr>
              <a:t> с изображением лягушки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975" t="23480" r="10623" b="8107"/>
          <a:stretch>
            <a:fillRect/>
          </a:stretch>
        </p:blipFill>
        <p:spPr bwMode="auto">
          <a:xfrm>
            <a:off x="2267744" y="2276872"/>
            <a:ext cx="42484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Желаю удачи</a:t>
            </a:r>
            <a:endParaRPr lang="ru-RU" sz="8000" dirty="0"/>
          </a:p>
        </p:txBody>
      </p:sp>
      <p:pic>
        <p:nvPicPr>
          <p:cNvPr id="4" name="ВИА Песняры - Песняры - Веселые, зеленые, лупатые (из мульт. Квака-Задавака)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328" y="5301208"/>
            <a:ext cx="304800" cy="304800"/>
          </a:xfrm>
          <a:prstGeom prst="rect">
            <a:avLst/>
          </a:prstGeom>
        </p:spPr>
      </p:pic>
      <p:pic>
        <p:nvPicPr>
          <p:cNvPr id="5" name="Рисунок 4" descr="анимация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071810"/>
            <a:ext cx="3371850" cy="32884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Развитие синтаксической стороны речи.</a:t>
            </a:r>
          </a:p>
          <a:p>
            <a:r>
              <a:rPr lang="ru-RU" dirty="0" smtClean="0"/>
              <a:t>2. Развитие лексико-грамматического строя речи.</a:t>
            </a:r>
          </a:p>
          <a:p>
            <a:r>
              <a:rPr lang="ru-RU" dirty="0" smtClean="0"/>
              <a:t>3. Развитие зрительного восприятия и воображения.</a:t>
            </a:r>
          </a:p>
          <a:p>
            <a:r>
              <a:rPr lang="ru-RU" dirty="0" smtClean="0"/>
              <a:t>4. Развитие словаря.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Составить предложения из слов, чтобы получился рассказ.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r>
              <a:rPr lang="ru-RU" dirty="0" smtClean="0"/>
              <a:t>Инструкция</a:t>
            </a:r>
            <a:r>
              <a:rPr lang="ru-RU" dirty="0" smtClean="0"/>
              <a:t>: </a:t>
            </a:r>
            <a:r>
              <a:rPr lang="ru-RU" dirty="0" smtClean="0"/>
              <a:t>прочитайте </a:t>
            </a:r>
            <a:r>
              <a:rPr lang="ru-RU" dirty="0" smtClean="0"/>
              <a:t>слова, </a:t>
            </a:r>
            <a:r>
              <a:rPr lang="ru-RU" dirty="0" smtClean="0"/>
              <a:t>составьте </a:t>
            </a:r>
            <a:r>
              <a:rPr lang="ru-RU" dirty="0" smtClean="0"/>
              <a:t>предложение, </a:t>
            </a:r>
            <a:r>
              <a:rPr lang="ru-RU" dirty="0" smtClean="0"/>
              <a:t>запишите </a:t>
            </a:r>
            <a:r>
              <a:rPr lang="ru-RU" dirty="0" smtClean="0"/>
              <a:t>в тетрадь.</a:t>
            </a:r>
            <a:endParaRPr lang="ru-RU" dirty="0"/>
          </a:p>
        </p:txBody>
      </p:sp>
      <p:pic>
        <p:nvPicPr>
          <p:cNvPr id="6" name="Рисунок 5" descr="лягушка на болоте.jpg"/>
          <p:cNvPicPr>
            <a:picLocks noChangeAspect="1"/>
          </p:cNvPicPr>
          <p:nvPr/>
        </p:nvPicPr>
        <p:blipFill>
          <a:blip r:embed="rId2" cstate="print"/>
          <a:srcRect r="-6843" b="8216"/>
          <a:stretch>
            <a:fillRect/>
          </a:stretch>
        </p:blipFill>
        <p:spPr>
          <a:xfrm>
            <a:off x="395536" y="2924944"/>
            <a:ext cx="3747836" cy="3147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Лягушка-чесночница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1. сидит, на, лягушка-чесночница, полянке, лесной, вот.</a:t>
            </a:r>
            <a:endParaRPr lang="ru-RU" sz="4000" dirty="0"/>
          </a:p>
        </p:txBody>
      </p:sp>
      <p:sp>
        <p:nvSpPr>
          <p:cNvPr id="4098" name="AutoShape 2" descr="https://docs.google.com/viewer?attid=0.1&amp;pid=gmail&amp;thid=13800da22a41d7d3&amp;url=https%3A%2F%2Fmail.google.com%2Fmail%2F%3Fui%3D2%26ik%3D18ec9cc01a%26view%3Datt%26th%3D13800da22a41d7d3%26attid%3D0.1%26disp%3Dsafe%26zw&amp;docid=6e509e8a898e6028d93d78ec9c6ade68%7Cab02e8dd05dc357a341df7bbe4333df8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docs.google.com/viewer?attid=0.1&amp;pid=gmail&amp;thid=13800da22a41d7d3&amp;url=https%3A%2F%2Fmail.google.com%2Fmail%2F%3Fui%3D2%26ik%3D18ec9cc01a%26view%3Datt%26th%3D13800da22a41d7d3%26attid%3D0.1%26disp%3Dsafe%26zw&amp;docid=6e509e8a898e6028d93d78ec9c6ade68%7Cab02e8dd05dc357a341df7bbe4333df8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docs.google.com/viewer?attid=0.1&amp;pid=gmail&amp;thid=13800da22a41d7d3&amp;url=https%3A%2F%2Fmail.google.com%2Fmail%2F%3Fui%3D2%26ik%3D18ec9cc01a%26view%3Datt%26th%3D13800da22a41d7d3%26attid%3D0.1%26disp%3Dsafe%26zw&amp;docid=6e509e8a898e6028d93d78ec9c6ade68%7Cab02e8dd05dc357a341df7bbe4333df8&amp;a=bi&amp;pagenumber=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лягушка на болоте.jpg"/>
          <p:cNvPicPr>
            <a:picLocks noChangeAspect="1"/>
          </p:cNvPicPr>
          <p:nvPr/>
        </p:nvPicPr>
        <p:blipFill>
          <a:blip r:embed="rId2" cstate="print"/>
          <a:srcRect b="7927"/>
          <a:stretch>
            <a:fillRect/>
          </a:stretch>
        </p:blipFill>
        <p:spPr>
          <a:xfrm>
            <a:off x="500034" y="3143248"/>
            <a:ext cx="3643338" cy="321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322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5816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dirty="0" smtClean="0"/>
              <a:t>2</a:t>
            </a:r>
            <a:r>
              <a:rPr lang="ru-RU" sz="4000" dirty="0" smtClean="0"/>
              <a:t>. отпугивает,  она,  своего,  с, помощью, чесночного,  запаха, врагов.</a:t>
            </a:r>
            <a:endParaRPr lang="ru-RU" sz="4000" dirty="0"/>
          </a:p>
        </p:txBody>
      </p:sp>
      <p:pic>
        <p:nvPicPr>
          <p:cNvPr id="4" name="Рисунок 3" descr="вра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996952"/>
            <a:ext cx="3786214" cy="328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841160" cy="12144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867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3. </a:t>
            </a:r>
            <a:r>
              <a:rPr lang="ru-RU" sz="4000" dirty="0" smtClean="0"/>
              <a:t>в</a:t>
            </a:r>
            <a:r>
              <a:rPr lang="ru-RU" sz="4000" dirty="0" smtClean="0"/>
              <a:t> течение, вырыть, себе, минут, может, чесночница, трёх, норку.</a:t>
            </a:r>
            <a:endParaRPr lang="ru-RU" sz="4000" dirty="0"/>
          </a:p>
        </p:txBody>
      </p:sp>
      <p:pic>
        <p:nvPicPr>
          <p:cNvPr id="4" name="Рисунок 3" descr="болото.jpg"/>
          <p:cNvPicPr>
            <a:picLocks noChangeAspect="1"/>
          </p:cNvPicPr>
          <p:nvPr/>
        </p:nvPicPr>
        <p:blipFill>
          <a:blip r:embed="rId2" cstate="print"/>
          <a:srcRect t="7349" r="17327"/>
          <a:stretch>
            <a:fillRect/>
          </a:stretch>
        </p:blipFill>
        <p:spPr>
          <a:xfrm>
            <a:off x="571472" y="3000372"/>
            <a:ext cx="4000528" cy="3316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572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к 4 с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250"/>
          <a:stretch>
            <a:fillRect/>
          </a:stretch>
        </p:blipFill>
        <p:spPr>
          <a:xfrm>
            <a:off x="642910" y="3071810"/>
            <a:ext cx="4286280" cy="3212210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714356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4. служит, в случае, опасности, норка, </a:t>
            </a:r>
            <a:r>
              <a:rPr lang="ru-RU" sz="4000" dirty="0" smtClean="0"/>
              <a:t>сна, и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604348" cy="522296"/>
          </a:xfrm>
        </p:spPr>
        <p:txBody>
          <a:bodyPr>
            <a:normAutofit fontScale="90000"/>
          </a:bodyPr>
          <a:lstStyle/>
          <a:p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к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857496"/>
            <a:ext cx="4286280" cy="3460444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5. днём, лягушка, ночью, спит, еды, а, в поисках.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444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6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ик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5500725" cy="436940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96336" y="62068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620688"/>
            <a:ext cx="3236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откладывает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2280" y="620688"/>
            <a:ext cx="452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620688"/>
            <a:ext cx="1257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620688"/>
            <a:ext cx="1300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икру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7290" y="207167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68208E-6 L -0.71649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4046E-6 L -0.18472 0.0009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2428E-7 L -0.19375 0.00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04046E-6 L 0.35643 0.0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79769E-6 L 0.67708 0.000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193</Words>
  <Application>Microsoft Office PowerPoint</Application>
  <PresentationFormat>Экран (4:3)</PresentationFormat>
  <Paragraphs>27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Дидактическое упражнение для учащихся 2-3 классов</vt:lpstr>
      <vt:lpstr>Цели и задачи:</vt:lpstr>
      <vt:lpstr>Составить предложения из слов, чтобы получился рассказ.</vt:lpstr>
      <vt:lpstr>Лягушка-чесночница</vt:lpstr>
      <vt:lpstr>Слайд 5</vt:lpstr>
      <vt:lpstr> </vt:lpstr>
      <vt:lpstr>Слайд 7</vt:lpstr>
      <vt:lpstr>Слайд 8</vt:lpstr>
      <vt:lpstr>6. </vt:lpstr>
      <vt:lpstr>7. развиваются, по, сами, икринки, себе.</vt:lpstr>
      <vt:lpstr>8. месяца, появляются, три, головастики, через.</vt:lpstr>
      <vt:lpstr>Собрать  пазл с изображением лягушки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xvbgrdtj</dc:creator>
  <cp:lastModifiedBy>Надежда</cp:lastModifiedBy>
  <cp:revision>39</cp:revision>
  <dcterms:created xsi:type="dcterms:W3CDTF">2012-06-19T11:19:36Z</dcterms:created>
  <dcterms:modified xsi:type="dcterms:W3CDTF">2012-07-02T19:59:25Z</dcterms:modified>
</cp:coreProperties>
</file>