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8"/>
  </p:notesMasterIdLst>
  <p:sldIdLst>
    <p:sldId id="271" r:id="rId2"/>
    <p:sldId id="321" r:id="rId3"/>
    <p:sldId id="257" r:id="rId4"/>
    <p:sldId id="277" r:id="rId5"/>
    <p:sldId id="278" r:id="rId6"/>
    <p:sldId id="263" r:id="rId7"/>
    <p:sldId id="287" r:id="rId8"/>
    <p:sldId id="281" r:id="rId9"/>
    <p:sldId id="261" r:id="rId10"/>
    <p:sldId id="285" r:id="rId11"/>
    <p:sldId id="290" r:id="rId12"/>
    <p:sldId id="291" r:id="rId13"/>
    <p:sldId id="292" r:id="rId14"/>
    <p:sldId id="293" r:id="rId15"/>
    <p:sldId id="294" r:id="rId16"/>
    <p:sldId id="295" r:id="rId17"/>
    <p:sldId id="296" r:id="rId18"/>
    <p:sldId id="297" r:id="rId19"/>
    <p:sldId id="298" r:id="rId20"/>
    <p:sldId id="299" r:id="rId21"/>
    <p:sldId id="300" r:id="rId22"/>
    <p:sldId id="301" r:id="rId23"/>
    <p:sldId id="302" r:id="rId24"/>
    <p:sldId id="303" r:id="rId25"/>
    <p:sldId id="304" r:id="rId26"/>
    <p:sldId id="305" r:id="rId27"/>
    <p:sldId id="306" r:id="rId28"/>
    <p:sldId id="307" r:id="rId29"/>
    <p:sldId id="308" r:id="rId30"/>
    <p:sldId id="309" r:id="rId31"/>
    <p:sldId id="310" r:id="rId32"/>
    <p:sldId id="311" r:id="rId33"/>
    <p:sldId id="312" r:id="rId34"/>
    <p:sldId id="313" r:id="rId35"/>
    <p:sldId id="314" r:id="rId36"/>
    <p:sldId id="315" r:id="rId37"/>
    <p:sldId id="316" r:id="rId38"/>
    <p:sldId id="317" r:id="rId39"/>
    <p:sldId id="318" r:id="rId40"/>
    <p:sldId id="319" r:id="rId41"/>
    <p:sldId id="320" r:id="rId42"/>
    <p:sldId id="286" r:id="rId43"/>
    <p:sldId id="289" r:id="rId44"/>
    <p:sldId id="288" r:id="rId45"/>
    <p:sldId id="274" r:id="rId46"/>
    <p:sldId id="283" r:id="rId4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33CC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779" autoAdjust="0"/>
    <p:restoredTop sz="94660"/>
  </p:normalViewPr>
  <p:slideViewPr>
    <p:cSldViewPr>
      <p:cViewPr varScale="1">
        <p:scale>
          <a:sx n="100" d="100"/>
          <a:sy n="100" d="100"/>
        </p:scale>
        <p:origin x="-330" y="-3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image" Target="../media/image18.png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image" Target="../media/image18.png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image" Target="../media/image18.png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image" Target="../media/image18.png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image" Target="../media/image18.png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image" Target="../media/image18.png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image" Target="../media/image18.png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image" Target="../media/image18.png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image" Target="../media/image18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image" Target="../media/image18.png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image" Target="../media/image18.png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image" Target="../media/image18.png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image" Target="../media/image18.png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image" Target="../media/image18.png"/></Relationships>
</file>

<file path=ppt/drawings/_rels/vmlDrawing2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image" Target="../media/image18.png"/></Relationships>
</file>

<file path=ppt/drawings/_rels/vmlDrawing2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image" Target="../media/image18.png"/></Relationships>
</file>

<file path=ppt/drawings/_rels/vmlDrawing2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image" Target="../media/image18.png"/></Relationships>
</file>

<file path=ppt/drawings/_rels/vmlDrawing2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image" Target="../media/image18.png"/></Relationships>
</file>

<file path=ppt/drawings/_rels/vmlDrawing2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image" Target="../media/image18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3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image" Target="../media/image18.png"/></Relationships>
</file>

<file path=ppt/drawings/_rels/vmlDrawing3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22CEA5-2356-4671-AFCB-96E7F0F8F5BE}" type="datetimeFigureOut">
              <a:rPr lang="ru-RU" smtClean="0"/>
              <a:pPr/>
              <a:t>12.05.2014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253AD4-F642-457E-8F2D-7CAB7ED46C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3137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12.05.2014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G:\&#1059;&#1088;&#1086;&#1082;%20&#1084;&#1072;&#1090;&#1077;&#1084;&#1072;&#1090;&#1080;&#1082;&#1080;%20&#1041;&#1072;&#1096;&#1082;&#1072;&#1090;&#1086;&#1074;&#1086;&#1081;%20&#1043;.&#1048;\&#1092;&#1080;&#1079;&#1082;&#1091;&#1083;&#1100;&#1090;&#1084;&#1080;&#1085;&#1091;&#1090;&#1082;&#1072;-&#1073;&#1091;&#1088;&#1072;&#1090;&#1080;&#1085;&#1086;.mp3" TargetMode="Externa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3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6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9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12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.xml"/><Relationship Id="rId1" Type="http://schemas.openxmlformats.org/officeDocument/2006/relationships/vmlDrawing" Target="../drawings/vmlDrawing9.vml"/><Relationship Id="rId5" Type="http://schemas.openxmlformats.org/officeDocument/2006/relationships/oleObject" Target="../embeddings/oleObject14.bin"/><Relationship Id="rId4" Type="http://schemas.openxmlformats.org/officeDocument/2006/relationships/oleObject" Target="../embeddings/oleObject13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.xml"/><Relationship Id="rId1" Type="http://schemas.openxmlformats.org/officeDocument/2006/relationships/vmlDrawing" Target="../drawings/vmlDrawing10.vml"/><Relationship Id="rId5" Type="http://schemas.openxmlformats.org/officeDocument/2006/relationships/oleObject" Target="../embeddings/oleObject16.bin"/><Relationship Id="rId4" Type="http://schemas.openxmlformats.org/officeDocument/2006/relationships/oleObject" Target="../embeddings/oleObject15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4" Type="http://schemas.openxmlformats.org/officeDocument/2006/relationships/oleObject" Target="../embeddings/oleObject18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4" Type="http://schemas.openxmlformats.org/officeDocument/2006/relationships/oleObject" Target="../embeddings/oleObject20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4" Type="http://schemas.openxmlformats.org/officeDocument/2006/relationships/oleObject" Target="../embeddings/oleObject22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4" Type="http://schemas.openxmlformats.org/officeDocument/2006/relationships/oleObject" Target="../embeddings/oleObject24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4" Type="http://schemas.openxmlformats.org/officeDocument/2006/relationships/oleObject" Target="../embeddings/oleObject26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4" Type="http://schemas.openxmlformats.org/officeDocument/2006/relationships/oleObject" Target="../embeddings/oleObject28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4" Type="http://schemas.openxmlformats.org/officeDocument/2006/relationships/oleObject" Target="../embeddings/oleObject30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4" Type="http://schemas.openxmlformats.org/officeDocument/2006/relationships/oleObject" Target="../embeddings/oleObject32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4" Type="http://schemas.openxmlformats.org/officeDocument/2006/relationships/oleObject" Target="../embeddings/oleObject34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4" Type="http://schemas.openxmlformats.org/officeDocument/2006/relationships/oleObject" Target="../embeddings/oleObject36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4" Type="http://schemas.openxmlformats.org/officeDocument/2006/relationships/oleObject" Target="../embeddings/oleObject38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4" Type="http://schemas.openxmlformats.org/officeDocument/2006/relationships/oleObject" Target="../embeddings/oleObject40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4" Type="http://schemas.openxmlformats.org/officeDocument/2006/relationships/oleObject" Target="../embeddings/oleObject42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4" Type="http://schemas.openxmlformats.org/officeDocument/2006/relationships/oleObject" Target="../embeddings/oleObject44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Relationship Id="rId4" Type="http://schemas.openxmlformats.org/officeDocument/2006/relationships/oleObject" Target="../embeddings/oleObject46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Relationship Id="rId4" Type="http://schemas.openxmlformats.org/officeDocument/2006/relationships/oleObject" Target="../embeddings/oleObject48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7.vml"/><Relationship Id="rId4" Type="http://schemas.openxmlformats.org/officeDocument/2006/relationships/oleObject" Target="../embeddings/oleObject50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8.vml"/><Relationship Id="rId4" Type="http://schemas.openxmlformats.org/officeDocument/2006/relationships/oleObject" Target="../embeddings/oleObject52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9.vml"/><Relationship Id="rId4" Type="http://schemas.openxmlformats.org/officeDocument/2006/relationships/oleObject" Target="../embeddings/oleObject54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0.vml"/><Relationship Id="rId4" Type="http://schemas.openxmlformats.org/officeDocument/2006/relationships/oleObject" Target="../embeddings/oleObject56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3.xml"/><Relationship Id="rId1" Type="http://schemas.openxmlformats.org/officeDocument/2006/relationships/vmlDrawing" Target="../drawings/vmlDrawing31.vml"/><Relationship Id="rId5" Type="http://schemas.openxmlformats.org/officeDocument/2006/relationships/oleObject" Target="../embeddings/oleObject58.bin"/><Relationship Id="rId4" Type="http://schemas.openxmlformats.org/officeDocument/2006/relationships/oleObject" Target="../embeddings/oleObject57.bin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Елена\Мои документы\Мои рисунки\0b288fa945b4b6e3b9295a8afcd4b0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 descr="F:\27685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7379" y="-214338"/>
            <a:ext cx="4086621" cy="38837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 flipH="1">
            <a:off x="2714609" y="3214686"/>
            <a:ext cx="564360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математики</a:t>
            </a:r>
            <a:endParaRPr lang="ru-RU" sz="8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47270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C:\Documents and Settings\Елена\Мои документы\Мои рисунки\0b288fa945b4b6e3b9295a8afcd4b0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000"/>
            <a:ext cx="9110656" cy="684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Documents and Settings\Елена\Мои документы\Мои рисунки\pril3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="" xmlns:a14="http://schemas.microsoft.com/office/drawing/2010/main">
                  <a14:imgLayer r:embed="">
                    <a14:imgEffect>
                      <a14:backgroundRemoval t="4293" b="99495" l="5667" r="99667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6854" y="1956115"/>
            <a:ext cx="3403636" cy="4492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57224" y="500042"/>
            <a:ext cx="77153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Привет, друзья! </a:t>
            </a:r>
          </a:p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Как здорово, что вы у меня есть!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4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4098" name="Точечный рисунок" r:id="rId4" imgW="1781424" imgH="1066667" progId="PBrush">
              <p:embed/>
            </p:oleObj>
          </a:graphicData>
        </a:graphic>
      </p:graphicFrame>
      <p:pic>
        <p:nvPicPr>
          <p:cNvPr id="2051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19425" y="890588"/>
            <a:ext cx="3105150" cy="507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физкультминутка-буратино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/>
          <a:stretch>
            <a:fillRect/>
          </a:stretch>
        </p:blipFill>
        <p:spPr>
          <a:xfrm>
            <a:off x="6858016" y="564357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60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7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5122" name="Точечный рисунок" r:id="rId3" imgW="1771429" imgH="2362530" progId="PBrush">
              <p:embed/>
            </p:oleObj>
          </a:graphicData>
        </a:graphic>
      </p:graphicFrame>
      <p:graphicFrame>
        <p:nvGraphicFramePr>
          <p:cNvPr id="3075" name="Object 8"/>
          <p:cNvGraphicFramePr>
            <a:graphicFrameLocks noChangeAspect="1"/>
          </p:cNvGraphicFramePr>
          <p:nvPr/>
        </p:nvGraphicFramePr>
        <p:xfrm>
          <a:off x="2957513" y="757238"/>
          <a:ext cx="3228975" cy="5343525"/>
        </p:xfrm>
        <a:graphic>
          <a:graphicData uri="http://schemas.openxmlformats.org/presentationml/2006/ole">
            <p:oleObj spid="_x0000_s5123" name="Точечный рисунок" r:id="rId4" imgW="3228571" imgH="5342857" progId="PBrush">
              <p:embed/>
            </p:oleObj>
          </a:graphicData>
        </a:graphic>
      </p:graphicFrame>
    </p:spTree>
  </p:cSld>
  <p:clrMapOvr>
    <a:masterClrMapping/>
  </p:clrMapOvr>
  <p:transition advTm="656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6146" name="Точечный рисунок" r:id="rId3" imgW="1781424" imgH="1066667" progId="PBrush">
              <p:embed/>
            </p:oleObj>
          </a:graphicData>
        </a:graphic>
      </p:graphicFrame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19425" y="890588"/>
            <a:ext cx="3105150" cy="507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64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7170" name="Точечный рисунок" r:id="rId3" imgW="1771429" imgH="2362530" progId="PBrush">
              <p:embed/>
            </p:oleObj>
          </a:graphicData>
        </a:graphic>
      </p:graphicFrame>
      <p:graphicFrame>
        <p:nvGraphicFramePr>
          <p:cNvPr id="5123" name="Object 3"/>
          <p:cNvGraphicFramePr>
            <a:graphicFrameLocks noChangeAspect="1"/>
          </p:cNvGraphicFramePr>
          <p:nvPr/>
        </p:nvGraphicFramePr>
        <p:xfrm>
          <a:off x="2957513" y="757238"/>
          <a:ext cx="3228975" cy="5343525"/>
        </p:xfrm>
        <a:graphic>
          <a:graphicData uri="http://schemas.openxmlformats.org/presentationml/2006/ole">
            <p:oleObj spid="_x0000_s7171" name="Точечный рисунок" r:id="rId4" imgW="3228571" imgH="5342857" progId="PBrush">
              <p:embed/>
            </p:oleObj>
          </a:graphicData>
        </a:graphic>
      </p:graphicFrame>
    </p:spTree>
  </p:cSld>
  <p:clrMapOvr>
    <a:masterClrMapping/>
  </p:clrMapOvr>
  <p:transition advTm="688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8194" name="Точечный рисунок" r:id="rId3" imgW="1781424" imgH="1066667" progId="PBrush">
              <p:embed/>
            </p:oleObj>
          </a:graphicData>
        </a:graphic>
      </p:graphicFrame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19425" y="890588"/>
            <a:ext cx="3105150" cy="507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496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9218" name="Точечный рисунок" r:id="rId3" imgW="1771429" imgH="2362530" progId="PBrush">
              <p:embed/>
            </p:oleObj>
          </a:graphicData>
        </a:graphic>
      </p:graphicFrame>
      <p:graphicFrame>
        <p:nvGraphicFramePr>
          <p:cNvPr id="7171" name="Object 3"/>
          <p:cNvGraphicFramePr>
            <a:graphicFrameLocks noChangeAspect="1"/>
          </p:cNvGraphicFramePr>
          <p:nvPr/>
        </p:nvGraphicFramePr>
        <p:xfrm>
          <a:off x="2957513" y="757238"/>
          <a:ext cx="3228975" cy="5343525"/>
        </p:xfrm>
        <a:graphic>
          <a:graphicData uri="http://schemas.openxmlformats.org/presentationml/2006/ole">
            <p:oleObj spid="_x0000_s9219" name="Точечный рисунок" r:id="rId4" imgW="3228571" imgH="5342857" progId="PBrush">
              <p:embed/>
            </p:oleObj>
          </a:graphicData>
        </a:graphic>
      </p:graphicFrame>
    </p:spTree>
  </p:cSld>
  <p:clrMapOvr>
    <a:masterClrMapping/>
  </p:clrMapOvr>
  <p:transition advTm="672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10242" name="Точечный рисунок" r:id="rId3" imgW="1781424" imgH="1066667" progId="PBrush">
              <p:embed/>
            </p:oleObj>
          </a:graphicData>
        </a:graphic>
      </p:graphicFrame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19425" y="890588"/>
            <a:ext cx="3105150" cy="507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28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11266" name="Точечный рисунок" r:id="rId3" imgW="1771429" imgH="2362530" progId="PBrush">
              <p:embed/>
            </p:oleObj>
          </a:graphicData>
        </a:graphic>
      </p:graphicFrame>
      <p:graphicFrame>
        <p:nvGraphicFramePr>
          <p:cNvPr id="9219" name="Object 3"/>
          <p:cNvGraphicFramePr>
            <a:graphicFrameLocks noChangeAspect="1"/>
          </p:cNvGraphicFramePr>
          <p:nvPr/>
        </p:nvGraphicFramePr>
        <p:xfrm>
          <a:off x="2957513" y="757238"/>
          <a:ext cx="3228975" cy="5343525"/>
        </p:xfrm>
        <a:graphic>
          <a:graphicData uri="http://schemas.openxmlformats.org/presentationml/2006/ole">
            <p:oleObj spid="_x0000_s11267" name="Точечный рисунок" r:id="rId4" imgW="3228571" imgH="5342857" progId="PBrush">
              <p:embed/>
            </p:oleObj>
          </a:graphicData>
        </a:graphic>
      </p:graphicFrame>
    </p:spTree>
  </p:cSld>
  <p:clrMapOvr>
    <a:masterClrMapping/>
  </p:clrMapOvr>
  <p:transition advTm="592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Object 4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12290" name="Точечный рисунок" r:id="rId4" imgW="1590897" imgH="2457143" progId="PBrush">
              <p:embed/>
            </p:oleObj>
          </a:graphicData>
        </a:graphic>
      </p:graphicFrame>
      <p:graphicFrame>
        <p:nvGraphicFramePr>
          <p:cNvPr id="26629" name="Object 5"/>
          <p:cNvGraphicFramePr>
            <a:graphicFrameLocks noChangeAspect="1"/>
          </p:cNvGraphicFramePr>
          <p:nvPr/>
        </p:nvGraphicFramePr>
        <p:xfrm>
          <a:off x="2555875" y="1628775"/>
          <a:ext cx="3181350" cy="4843463"/>
        </p:xfrm>
        <a:graphic>
          <a:graphicData uri="http://schemas.openxmlformats.org/presentationml/2006/ole">
            <p:oleObj spid="_x0000_s12291" name="Точечный рисунок" r:id="rId5" imgW="3180952" imgH="4772691" progId="PBrush">
              <p:embed/>
            </p:oleObj>
          </a:graphicData>
        </a:graphic>
      </p:graphicFrame>
    </p:spTree>
    <p:custDataLst>
      <p:tags r:id="rId2"/>
    </p:custDataLst>
  </p:cSld>
  <p:clrMapOvr>
    <a:masterClrMapping/>
  </p:clrMapOvr>
  <p:transition advTm="601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C -0.00226 -0.12523 -0.00434 -0.25047 -0.00156 -0.25116 C 0.00122 -0.25185 0.01528 -0.00486 0.01667 -0.0044 C 0.01806 -0.00394 0.00504 -0.24885 0.00677 -0.24885 C 0.00851 -0.24885 0.02257 -0.00556 0.02674 -0.0044 C 0.0309 -0.00324 0.03038 -0.24144 0.03177 -0.24213 C 0.03316 -0.24283 0.03316 -0.00648 0.03507 -0.0088 C 0.03698 -0.01111 0.04254 -0.25417 0.0434 -0.25556 C 0.04427 -0.25695 0.03924 -0.02037 0.0401 -0.01783 C 0.04097 -0.01528 0.04601 -0.24121 0.04844 -0.24005 C 0.05087 -0.23889 0.05504 -0.04769 0.05504 -0.01111 " pathEditMode="relative" ptsTypes="aaaaaaaaaaA">
                                      <p:cBhvr>
                                        <p:cTn id="6" dur="5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Елена\Мои документы\Мои рисунки\0b288fa945b4b6e3b9295a8afcd4b0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4"/>
          <p:cNvSpPr txBox="1">
            <a:spLocks/>
          </p:cNvSpPr>
          <p:nvPr/>
        </p:nvSpPr>
        <p:spPr>
          <a:xfrm>
            <a:off x="857224" y="1500174"/>
            <a:ext cx="7572428" cy="378621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Закрепление изученного по теме «Вычитание чисел с переходом через десяток </a:t>
            </a:r>
            <a:br>
              <a:rPr kumimoji="0" lang="ru-RU" sz="4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ru-RU" sz="4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 пределах 20»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6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13314" name="Точечный рисунок" r:id="rId4" imgW="1809524" imgH="1933333" progId="PBrush">
              <p:embed/>
            </p:oleObj>
          </a:graphicData>
        </a:graphic>
      </p:graphicFrame>
      <p:graphicFrame>
        <p:nvGraphicFramePr>
          <p:cNvPr id="34819" name="Object 3"/>
          <p:cNvGraphicFramePr>
            <a:graphicFrameLocks noChangeAspect="1"/>
          </p:cNvGraphicFramePr>
          <p:nvPr/>
        </p:nvGraphicFramePr>
        <p:xfrm>
          <a:off x="2843213" y="2276475"/>
          <a:ext cx="2495550" cy="4286250"/>
        </p:xfrm>
        <a:graphic>
          <a:graphicData uri="http://schemas.openxmlformats.org/presentationml/2006/ole">
            <p:oleObj spid="_x0000_s13315" name="Точечный рисунок" r:id="rId5" imgW="2495238" imgH="4285714" progId="PBrush">
              <p:embed/>
            </p:oleObj>
          </a:graphicData>
        </a:graphic>
      </p:graphicFrame>
    </p:spTree>
    <p:custDataLst>
      <p:tags r:id="rId2"/>
    </p:custDataLst>
  </p:cSld>
  <p:clrMapOvr>
    <a:masterClrMapping/>
  </p:clrMapOvr>
  <p:transition advTm="592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3.7037E-6 C 0.00399 -0.12708 0.00816 -0.25417 0.0118 -0.25347 C 0.01545 -0.25278 0.01892 0.00486 0.0217 0.0044 C 0.02448 0.00394 0.02656 -0.25509 0.02847 -0.25555 C 0.03038 -0.25602 0.03038 0.00185 0.03333 0.00208 C 0.03628 0.00232 0.04392 -0.25278 0.0467 -0.25347 C 0.04948 -0.25417 0.04826 -0.00231 0.05 -0.00231 C 0.05173 -0.00231 0.05573 -0.25278 0.05677 -0.25347 C 0.05781 -0.25417 0.05712 -0.04676 0.05677 -0.00671 " pathEditMode="relative" ptsTypes="aaaaaaaaA">
                                      <p:cBhvr>
                                        <p:cTn id="6" dur="50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0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14338" name="Точечный рисунок" r:id="rId3" imgW="1809524" imgH="1933333" progId="PBrush">
              <p:embed/>
            </p:oleObj>
          </a:graphicData>
        </a:graphic>
      </p:graphicFrame>
      <p:graphicFrame>
        <p:nvGraphicFramePr>
          <p:cNvPr id="12291" name="Object 3"/>
          <p:cNvGraphicFramePr>
            <a:graphicFrameLocks noChangeAspect="1"/>
          </p:cNvGraphicFramePr>
          <p:nvPr/>
        </p:nvGraphicFramePr>
        <p:xfrm>
          <a:off x="2916238" y="981075"/>
          <a:ext cx="2743200" cy="5019675"/>
        </p:xfrm>
        <a:graphic>
          <a:graphicData uri="http://schemas.openxmlformats.org/presentationml/2006/ole">
            <p:oleObj spid="_x0000_s14339" name="Точечный рисунок" r:id="rId4" imgW="2742857" imgH="5020376" progId="PBrush">
              <p:embed/>
            </p:oleObj>
          </a:graphicData>
        </a:graphic>
      </p:graphicFrame>
    </p:spTree>
  </p:cSld>
  <p:clrMapOvr>
    <a:masterClrMapping/>
  </p:clrMapOvr>
  <p:transition advTm="672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4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15362" name="Точечный рисунок" r:id="rId3" imgW="1809524" imgH="1933333" progId="PBrush">
              <p:embed/>
            </p:oleObj>
          </a:graphicData>
        </a:graphic>
      </p:graphicFrame>
      <p:graphicFrame>
        <p:nvGraphicFramePr>
          <p:cNvPr id="13315" name="Object 3"/>
          <p:cNvGraphicFramePr>
            <a:graphicFrameLocks noChangeAspect="1"/>
          </p:cNvGraphicFramePr>
          <p:nvPr/>
        </p:nvGraphicFramePr>
        <p:xfrm>
          <a:off x="2555875" y="981075"/>
          <a:ext cx="3059113" cy="4743450"/>
        </p:xfrm>
        <a:graphic>
          <a:graphicData uri="http://schemas.openxmlformats.org/presentationml/2006/ole">
            <p:oleObj spid="_x0000_s15363" name="Точечный рисунок" r:id="rId4" imgW="3057143" imgH="4742857" progId="PBrush">
              <p:embed/>
            </p:oleObj>
          </a:graphicData>
        </a:graphic>
      </p:graphicFrame>
    </p:spTree>
  </p:cSld>
  <p:clrMapOvr>
    <a:masterClrMapping/>
  </p:clrMapOvr>
  <p:transition advTm="944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8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16386" name="Точечный рисунок" r:id="rId3" imgW="1809524" imgH="1933333" progId="PBrush">
              <p:embed/>
            </p:oleObj>
          </a:graphicData>
        </a:graphic>
      </p:graphicFrame>
      <p:graphicFrame>
        <p:nvGraphicFramePr>
          <p:cNvPr id="14339" name="Object 3"/>
          <p:cNvGraphicFramePr>
            <a:graphicFrameLocks noChangeAspect="1"/>
          </p:cNvGraphicFramePr>
          <p:nvPr/>
        </p:nvGraphicFramePr>
        <p:xfrm>
          <a:off x="2916238" y="981075"/>
          <a:ext cx="2743200" cy="5019675"/>
        </p:xfrm>
        <a:graphic>
          <a:graphicData uri="http://schemas.openxmlformats.org/presentationml/2006/ole">
            <p:oleObj spid="_x0000_s16387" name="Точечный рисунок" r:id="rId4" imgW="2742857" imgH="5020376" progId="PBrush">
              <p:embed/>
            </p:oleObj>
          </a:graphicData>
        </a:graphic>
      </p:graphicFrame>
    </p:spTree>
  </p:cSld>
  <p:clrMapOvr>
    <a:masterClrMapping/>
  </p:clrMapOvr>
  <p:transition advTm="784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2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17410" name="Точечный рисунок" r:id="rId3" imgW="1809524" imgH="1933333" progId="PBrush">
              <p:embed/>
            </p:oleObj>
          </a:graphicData>
        </a:graphic>
      </p:graphicFrame>
      <p:graphicFrame>
        <p:nvGraphicFramePr>
          <p:cNvPr id="15363" name="Object 3"/>
          <p:cNvGraphicFramePr>
            <a:graphicFrameLocks noChangeAspect="1"/>
          </p:cNvGraphicFramePr>
          <p:nvPr/>
        </p:nvGraphicFramePr>
        <p:xfrm>
          <a:off x="2555875" y="981075"/>
          <a:ext cx="3059113" cy="4743450"/>
        </p:xfrm>
        <a:graphic>
          <a:graphicData uri="http://schemas.openxmlformats.org/presentationml/2006/ole">
            <p:oleObj spid="_x0000_s17411" name="Точечный рисунок" r:id="rId4" imgW="3057143" imgH="4742857" progId="PBrush">
              <p:embed/>
            </p:oleObj>
          </a:graphicData>
        </a:graphic>
      </p:graphicFrame>
    </p:spTree>
  </p:cSld>
  <p:clrMapOvr>
    <a:masterClrMapping/>
  </p:clrMapOvr>
  <p:transition advTm="656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6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18434" name="Точечный рисунок" r:id="rId3" imgW="1809524" imgH="1933333" progId="PBrush">
              <p:embed/>
            </p:oleObj>
          </a:graphicData>
        </a:graphic>
      </p:graphicFrame>
      <p:graphicFrame>
        <p:nvGraphicFramePr>
          <p:cNvPr id="16387" name="Object 3"/>
          <p:cNvGraphicFramePr>
            <a:graphicFrameLocks noChangeAspect="1"/>
          </p:cNvGraphicFramePr>
          <p:nvPr/>
        </p:nvGraphicFramePr>
        <p:xfrm>
          <a:off x="2916238" y="981075"/>
          <a:ext cx="2743200" cy="5019675"/>
        </p:xfrm>
        <a:graphic>
          <a:graphicData uri="http://schemas.openxmlformats.org/presentationml/2006/ole">
            <p:oleObj spid="_x0000_s18435" name="Точечный рисунок" r:id="rId4" imgW="2742857" imgH="5020376" progId="PBrush">
              <p:embed/>
            </p:oleObj>
          </a:graphicData>
        </a:graphic>
      </p:graphicFrame>
    </p:spTree>
  </p:cSld>
  <p:clrMapOvr>
    <a:masterClrMapping/>
  </p:clrMapOvr>
  <p:transition advTm="64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10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19458" name="Точечный рисунок" r:id="rId3" imgW="1809524" imgH="1933333" progId="PBrush">
              <p:embed/>
            </p:oleObj>
          </a:graphicData>
        </a:graphic>
      </p:graphicFrame>
      <p:graphicFrame>
        <p:nvGraphicFramePr>
          <p:cNvPr id="17411" name="Object 3"/>
          <p:cNvGraphicFramePr>
            <a:graphicFrameLocks noChangeAspect="1"/>
          </p:cNvGraphicFramePr>
          <p:nvPr/>
        </p:nvGraphicFramePr>
        <p:xfrm>
          <a:off x="2555875" y="981075"/>
          <a:ext cx="3059113" cy="4743450"/>
        </p:xfrm>
        <a:graphic>
          <a:graphicData uri="http://schemas.openxmlformats.org/presentationml/2006/ole">
            <p:oleObj spid="_x0000_s19459" name="Точечный рисунок" r:id="rId4" imgW="3057143" imgH="4742857" progId="PBrush">
              <p:embed/>
            </p:oleObj>
          </a:graphicData>
        </a:graphic>
      </p:graphicFrame>
    </p:spTree>
  </p:cSld>
  <p:clrMapOvr>
    <a:masterClrMapping/>
  </p:clrMapOvr>
  <p:transition advTm="656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4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20482" name="Точечный рисунок" r:id="rId3" imgW="1809524" imgH="1933333" progId="PBrush">
              <p:embed/>
            </p:oleObj>
          </a:graphicData>
        </a:graphic>
      </p:graphicFrame>
      <p:graphicFrame>
        <p:nvGraphicFramePr>
          <p:cNvPr id="18435" name="Object 3"/>
          <p:cNvGraphicFramePr>
            <a:graphicFrameLocks noChangeAspect="1"/>
          </p:cNvGraphicFramePr>
          <p:nvPr/>
        </p:nvGraphicFramePr>
        <p:xfrm>
          <a:off x="2916238" y="981075"/>
          <a:ext cx="2743200" cy="5019675"/>
        </p:xfrm>
        <a:graphic>
          <a:graphicData uri="http://schemas.openxmlformats.org/presentationml/2006/ole">
            <p:oleObj spid="_x0000_s20483" name="Точечный рисунок" r:id="rId4" imgW="2742857" imgH="5020376" progId="PBrush">
              <p:embed/>
            </p:oleObj>
          </a:graphicData>
        </a:graphic>
      </p:graphicFrame>
    </p:spTree>
  </p:cSld>
  <p:clrMapOvr>
    <a:masterClrMapping/>
  </p:clrMapOvr>
  <p:transition advTm="496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8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21506" name="Точечный рисунок" r:id="rId3" imgW="1809524" imgH="1933333" progId="PBrush">
              <p:embed/>
            </p:oleObj>
          </a:graphicData>
        </a:graphic>
      </p:graphicFrame>
      <p:graphicFrame>
        <p:nvGraphicFramePr>
          <p:cNvPr id="19459" name="Object 3"/>
          <p:cNvGraphicFramePr>
            <a:graphicFrameLocks noChangeAspect="1"/>
          </p:cNvGraphicFramePr>
          <p:nvPr/>
        </p:nvGraphicFramePr>
        <p:xfrm>
          <a:off x="2555875" y="981075"/>
          <a:ext cx="3059113" cy="4743450"/>
        </p:xfrm>
        <a:graphic>
          <a:graphicData uri="http://schemas.openxmlformats.org/presentationml/2006/ole">
            <p:oleObj spid="_x0000_s21507" name="Точечный рисунок" r:id="rId4" imgW="3057143" imgH="4742857" progId="PBrush">
              <p:embed/>
            </p:oleObj>
          </a:graphicData>
        </a:graphic>
      </p:graphicFrame>
    </p:spTree>
  </p:cSld>
  <p:clrMapOvr>
    <a:masterClrMapping/>
  </p:clrMapOvr>
  <p:transition advTm="608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2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22530" name="Точечный рисунок" r:id="rId3" imgW="1809524" imgH="1933333" progId="PBrush">
              <p:embed/>
            </p:oleObj>
          </a:graphicData>
        </a:graphic>
      </p:graphicFrame>
      <p:graphicFrame>
        <p:nvGraphicFramePr>
          <p:cNvPr id="20483" name="Object 3"/>
          <p:cNvGraphicFramePr>
            <a:graphicFrameLocks noChangeAspect="1"/>
          </p:cNvGraphicFramePr>
          <p:nvPr/>
        </p:nvGraphicFramePr>
        <p:xfrm>
          <a:off x="2505075" y="1042988"/>
          <a:ext cx="4133850" cy="4772025"/>
        </p:xfrm>
        <a:graphic>
          <a:graphicData uri="http://schemas.openxmlformats.org/presentationml/2006/ole">
            <p:oleObj spid="_x0000_s22531" name="Точечный рисунок" r:id="rId4" imgW="4133333" imgH="4772691" progId="PBrush">
              <p:embed/>
            </p:oleObj>
          </a:graphicData>
        </a:graphic>
      </p:graphicFrame>
    </p:spTree>
  </p:cSld>
  <p:clrMapOvr>
    <a:masterClrMapping/>
  </p:clrMapOvr>
  <p:transition advTm="592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Елена\Мои документы\Мои рисунки\1442378_vbxnifclo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0" y="-2664"/>
            <a:ext cx="9120000" cy="684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http://moja-skazka.ru/wp-content/uploads/2010/03/koro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2214554"/>
            <a:ext cx="2581604" cy="38576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097022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6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23554" name="Точечный рисунок" r:id="rId3" imgW="1809524" imgH="1933333" progId="PBrush">
              <p:embed/>
            </p:oleObj>
          </a:graphicData>
        </a:graphic>
      </p:graphicFrame>
      <p:graphicFrame>
        <p:nvGraphicFramePr>
          <p:cNvPr id="21507" name="Object 3"/>
          <p:cNvGraphicFramePr>
            <a:graphicFrameLocks noChangeAspect="1"/>
          </p:cNvGraphicFramePr>
          <p:nvPr/>
        </p:nvGraphicFramePr>
        <p:xfrm>
          <a:off x="3000375" y="1066800"/>
          <a:ext cx="3143250" cy="4724400"/>
        </p:xfrm>
        <a:graphic>
          <a:graphicData uri="http://schemas.openxmlformats.org/presentationml/2006/ole">
            <p:oleObj spid="_x0000_s23555" name="Точечный рисунок" r:id="rId4" imgW="3142857" imgH="4723810" progId="PBrush">
              <p:embed/>
            </p:oleObj>
          </a:graphicData>
        </a:graphic>
      </p:graphicFrame>
    </p:spTree>
  </p:cSld>
  <p:clrMapOvr>
    <a:masterClrMapping/>
  </p:clrMapOvr>
  <p:transition advTm="688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30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24578" name="Точечный рисунок" r:id="rId3" imgW="1809524" imgH="1933333" progId="PBrush">
              <p:embed/>
            </p:oleObj>
          </a:graphicData>
        </a:graphic>
      </p:graphicFrame>
      <p:graphicFrame>
        <p:nvGraphicFramePr>
          <p:cNvPr id="22531" name="Object 3"/>
          <p:cNvGraphicFramePr>
            <a:graphicFrameLocks noChangeAspect="1"/>
          </p:cNvGraphicFramePr>
          <p:nvPr/>
        </p:nvGraphicFramePr>
        <p:xfrm>
          <a:off x="3148013" y="1143000"/>
          <a:ext cx="2847975" cy="4572000"/>
        </p:xfrm>
        <a:graphic>
          <a:graphicData uri="http://schemas.openxmlformats.org/presentationml/2006/ole">
            <p:oleObj spid="_x0000_s24579" name="Точечный рисунок" r:id="rId4" imgW="2847619" imgH="4571429" progId="PBrush">
              <p:embed/>
            </p:oleObj>
          </a:graphicData>
        </a:graphic>
      </p:graphicFrame>
    </p:spTree>
  </p:cSld>
  <p:clrMapOvr>
    <a:masterClrMapping/>
  </p:clrMapOvr>
  <p:transition advTm="640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4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25602" name="Точечный рисунок" r:id="rId3" imgW="1809524" imgH="1933333" progId="PBrush">
              <p:embed/>
            </p:oleObj>
          </a:graphicData>
        </a:graphic>
      </p:graphicFrame>
      <p:graphicFrame>
        <p:nvGraphicFramePr>
          <p:cNvPr id="23555" name="Object 3"/>
          <p:cNvGraphicFramePr>
            <a:graphicFrameLocks noChangeAspect="1"/>
          </p:cNvGraphicFramePr>
          <p:nvPr/>
        </p:nvGraphicFramePr>
        <p:xfrm>
          <a:off x="2505075" y="1042988"/>
          <a:ext cx="4133850" cy="4772025"/>
        </p:xfrm>
        <a:graphic>
          <a:graphicData uri="http://schemas.openxmlformats.org/presentationml/2006/ole">
            <p:oleObj spid="_x0000_s25603" name="Точечный рисунок" r:id="rId4" imgW="4133333" imgH="4772691" progId="PBrush">
              <p:embed/>
            </p:oleObj>
          </a:graphicData>
        </a:graphic>
      </p:graphicFrame>
    </p:spTree>
  </p:cSld>
  <p:clrMapOvr>
    <a:masterClrMapping/>
  </p:clrMapOvr>
  <p:transition advTm="560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78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26626" name="Точечный рисунок" r:id="rId3" imgW="1809524" imgH="1933333" progId="PBrush">
              <p:embed/>
            </p:oleObj>
          </a:graphicData>
        </a:graphic>
      </p:graphicFrame>
      <p:graphicFrame>
        <p:nvGraphicFramePr>
          <p:cNvPr id="24579" name="Object 3"/>
          <p:cNvGraphicFramePr>
            <a:graphicFrameLocks noChangeAspect="1"/>
          </p:cNvGraphicFramePr>
          <p:nvPr/>
        </p:nvGraphicFramePr>
        <p:xfrm>
          <a:off x="3000375" y="1066800"/>
          <a:ext cx="3143250" cy="4724400"/>
        </p:xfrm>
        <a:graphic>
          <a:graphicData uri="http://schemas.openxmlformats.org/presentationml/2006/ole">
            <p:oleObj spid="_x0000_s26627" name="Точечный рисунок" r:id="rId4" imgW="3142857" imgH="4723810" progId="PBrush">
              <p:embed/>
            </p:oleObj>
          </a:graphicData>
        </a:graphic>
      </p:graphicFrame>
    </p:spTree>
  </p:cSld>
  <p:clrMapOvr>
    <a:masterClrMapping/>
  </p:clrMapOvr>
  <p:transition advTm="640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2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27650" name="Точечный рисунок" r:id="rId3" imgW="1809524" imgH="1933333" progId="PBrush">
              <p:embed/>
            </p:oleObj>
          </a:graphicData>
        </a:graphic>
      </p:graphicFrame>
      <p:graphicFrame>
        <p:nvGraphicFramePr>
          <p:cNvPr id="25603" name="Object 3"/>
          <p:cNvGraphicFramePr>
            <a:graphicFrameLocks noChangeAspect="1"/>
          </p:cNvGraphicFramePr>
          <p:nvPr/>
        </p:nvGraphicFramePr>
        <p:xfrm>
          <a:off x="3148013" y="1143000"/>
          <a:ext cx="2847975" cy="4572000"/>
        </p:xfrm>
        <a:graphic>
          <a:graphicData uri="http://schemas.openxmlformats.org/presentationml/2006/ole">
            <p:oleObj spid="_x0000_s27651" name="Точечный рисунок" r:id="rId4" imgW="2847619" imgH="4571429" progId="PBrush">
              <p:embed/>
            </p:oleObj>
          </a:graphicData>
        </a:graphic>
      </p:graphicFrame>
    </p:spTree>
  </p:cSld>
  <p:clrMapOvr>
    <a:masterClrMapping/>
  </p:clrMapOvr>
  <p:transition advTm="592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26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28674" name="Точечный рисунок" r:id="rId3" imgW="1809524" imgH="1933333" progId="PBrush">
              <p:embed/>
            </p:oleObj>
          </a:graphicData>
        </a:graphic>
      </p:graphicFrame>
      <p:graphicFrame>
        <p:nvGraphicFramePr>
          <p:cNvPr id="26627" name="Object 3"/>
          <p:cNvGraphicFramePr>
            <a:graphicFrameLocks noChangeAspect="1"/>
          </p:cNvGraphicFramePr>
          <p:nvPr/>
        </p:nvGraphicFramePr>
        <p:xfrm>
          <a:off x="2505075" y="1042988"/>
          <a:ext cx="4133850" cy="4772025"/>
        </p:xfrm>
        <a:graphic>
          <a:graphicData uri="http://schemas.openxmlformats.org/presentationml/2006/ole">
            <p:oleObj spid="_x0000_s28675" name="Точечный рисунок" r:id="rId4" imgW="4133333" imgH="4772691" progId="PBrush">
              <p:embed/>
            </p:oleObj>
          </a:graphicData>
        </a:graphic>
      </p:graphicFrame>
    </p:spTree>
  </p:cSld>
  <p:clrMapOvr>
    <a:masterClrMapping/>
  </p:clrMapOvr>
  <p:transition advTm="672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50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29698" name="Точечный рисунок" r:id="rId3" imgW="1809524" imgH="1933333" progId="PBrush">
              <p:embed/>
            </p:oleObj>
          </a:graphicData>
        </a:graphic>
      </p:graphicFrame>
      <p:graphicFrame>
        <p:nvGraphicFramePr>
          <p:cNvPr id="27651" name="Object 3"/>
          <p:cNvGraphicFramePr>
            <a:graphicFrameLocks noChangeAspect="1"/>
          </p:cNvGraphicFramePr>
          <p:nvPr/>
        </p:nvGraphicFramePr>
        <p:xfrm>
          <a:off x="3000375" y="1066800"/>
          <a:ext cx="3143250" cy="4724400"/>
        </p:xfrm>
        <a:graphic>
          <a:graphicData uri="http://schemas.openxmlformats.org/presentationml/2006/ole">
            <p:oleObj spid="_x0000_s29699" name="Точечный рисунок" r:id="rId4" imgW="3142857" imgH="4723810" progId="PBrush">
              <p:embed/>
            </p:oleObj>
          </a:graphicData>
        </a:graphic>
      </p:graphicFrame>
    </p:spTree>
  </p:cSld>
  <p:clrMapOvr>
    <a:masterClrMapping/>
  </p:clrMapOvr>
  <p:transition advTm="624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674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30722" name="Точечный рисунок" r:id="rId3" imgW="1809524" imgH="1933333" progId="PBrush">
              <p:embed/>
            </p:oleObj>
          </a:graphicData>
        </a:graphic>
      </p:graphicFrame>
      <p:graphicFrame>
        <p:nvGraphicFramePr>
          <p:cNvPr id="28675" name="Object 3"/>
          <p:cNvGraphicFramePr>
            <a:graphicFrameLocks noChangeAspect="1"/>
          </p:cNvGraphicFramePr>
          <p:nvPr/>
        </p:nvGraphicFramePr>
        <p:xfrm>
          <a:off x="3148013" y="1143000"/>
          <a:ext cx="2847975" cy="4572000"/>
        </p:xfrm>
        <a:graphic>
          <a:graphicData uri="http://schemas.openxmlformats.org/presentationml/2006/ole">
            <p:oleObj spid="_x0000_s30723" name="Точечный рисунок" r:id="rId4" imgW="2847619" imgH="4571429" progId="PBrush">
              <p:embed/>
            </p:oleObj>
          </a:graphicData>
        </a:graphic>
      </p:graphicFrame>
    </p:spTree>
  </p:cSld>
  <p:clrMapOvr>
    <a:masterClrMapping/>
  </p:clrMapOvr>
  <p:transition advTm="544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698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31746" name="Точечный рисунок" r:id="rId3" imgW="1809524" imgH="1933333" progId="PBrush">
              <p:embed/>
            </p:oleObj>
          </a:graphicData>
        </a:graphic>
      </p:graphicFrame>
      <p:graphicFrame>
        <p:nvGraphicFramePr>
          <p:cNvPr id="29699" name="Object 3"/>
          <p:cNvGraphicFramePr>
            <a:graphicFrameLocks noChangeAspect="1"/>
          </p:cNvGraphicFramePr>
          <p:nvPr/>
        </p:nvGraphicFramePr>
        <p:xfrm>
          <a:off x="2505075" y="1042988"/>
          <a:ext cx="4133850" cy="4772025"/>
        </p:xfrm>
        <a:graphic>
          <a:graphicData uri="http://schemas.openxmlformats.org/presentationml/2006/ole">
            <p:oleObj spid="_x0000_s31747" name="Точечный рисунок" r:id="rId4" imgW="4133333" imgH="4772691" progId="PBrush">
              <p:embed/>
            </p:oleObj>
          </a:graphicData>
        </a:graphic>
      </p:graphicFrame>
    </p:spTree>
  </p:cSld>
  <p:clrMapOvr>
    <a:masterClrMapping/>
  </p:clrMapOvr>
  <p:transition advTm="624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22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32770" name="Точечный рисунок" r:id="rId3" imgW="1809524" imgH="1933333" progId="PBrush">
              <p:embed/>
            </p:oleObj>
          </a:graphicData>
        </a:graphic>
      </p:graphicFrame>
      <p:graphicFrame>
        <p:nvGraphicFramePr>
          <p:cNvPr id="30723" name="Object 3"/>
          <p:cNvGraphicFramePr>
            <a:graphicFrameLocks noChangeAspect="1"/>
          </p:cNvGraphicFramePr>
          <p:nvPr/>
        </p:nvGraphicFramePr>
        <p:xfrm>
          <a:off x="3000375" y="1066800"/>
          <a:ext cx="3143250" cy="4724400"/>
        </p:xfrm>
        <a:graphic>
          <a:graphicData uri="http://schemas.openxmlformats.org/presentationml/2006/ole">
            <p:oleObj spid="_x0000_s32771" name="Точечный рисунок" r:id="rId4" imgW="3142857" imgH="4723810" progId="PBrush">
              <p:embed/>
            </p:oleObj>
          </a:graphicData>
        </a:graphic>
      </p:graphicFrame>
    </p:spTree>
  </p:cSld>
  <p:clrMapOvr>
    <a:masterClrMapping/>
  </p:clrMapOvr>
  <p:transition advTm="688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Documents and Settings\Елена\Мои документы\Мои рисунки\0b288fa945b4b6e3b9295a8afcd4b0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Группа 2"/>
          <p:cNvGrpSpPr/>
          <p:nvPr/>
        </p:nvGrpSpPr>
        <p:grpSpPr>
          <a:xfrm>
            <a:off x="642910" y="1857364"/>
            <a:ext cx="8276979" cy="3071834"/>
            <a:chOff x="982739" y="2068384"/>
            <a:chExt cx="6718239" cy="2715879"/>
          </a:xfrm>
        </p:grpSpPr>
        <p:sp>
          <p:nvSpPr>
            <p:cNvPr id="4" name="Овал 3"/>
            <p:cNvSpPr/>
            <p:nvPr/>
          </p:nvSpPr>
          <p:spPr>
            <a:xfrm>
              <a:off x="3649129" y="2068384"/>
              <a:ext cx="1181414" cy="1217740"/>
            </a:xfrm>
            <a:prstGeom prst="ellipse">
              <a:avLst/>
            </a:prstGeom>
            <a:solidFill>
              <a:srgbClr val="33CCCC"/>
            </a:solidFill>
            <a:ln>
              <a:solidFill>
                <a:srgbClr val="33CC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5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13</a:t>
              </a:r>
              <a:endParaRPr lang="ru-RU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" name="Овал 4"/>
            <p:cNvSpPr/>
            <p:nvPr/>
          </p:nvSpPr>
          <p:spPr>
            <a:xfrm>
              <a:off x="2357422" y="2085972"/>
              <a:ext cx="1109907" cy="1200152"/>
            </a:xfrm>
            <a:prstGeom prst="ellipse">
              <a:avLst/>
            </a:prstGeom>
            <a:solidFill>
              <a:srgbClr val="33CCCC"/>
            </a:solidFill>
            <a:ln>
              <a:solidFill>
                <a:srgbClr val="33CC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5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6</a:t>
              </a:r>
              <a:endParaRPr lang="ru-RU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Овал 5"/>
            <p:cNvSpPr/>
            <p:nvPr/>
          </p:nvSpPr>
          <p:spPr>
            <a:xfrm>
              <a:off x="982739" y="2071678"/>
              <a:ext cx="1151396" cy="1214446"/>
            </a:xfrm>
            <a:prstGeom prst="ellipse">
              <a:avLst/>
            </a:prstGeom>
            <a:solidFill>
              <a:srgbClr val="33CCCC"/>
            </a:solidFill>
            <a:ln>
              <a:solidFill>
                <a:srgbClr val="33CC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5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12</a:t>
              </a:r>
              <a:endParaRPr lang="ru-RU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Овал 6"/>
            <p:cNvSpPr/>
            <p:nvPr/>
          </p:nvSpPr>
          <p:spPr>
            <a:xfrm>
              <a:off x="1011972" y="3502633"/>
              <a:ext cx="1182762" cy="1281630"/>
            </a:xfrm>
            <a:prstGeom prst="ellipse">
              <a:avLst/>
            </a:prstGeom>
            <a:solidFill>
              <a:srgbClr val="33CCCC"/>
            </a:solidFill>
            <a:ln>
              <a:solidFill>
                <a:srgbClr val="33CC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5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8</a:t>
              </a:r>
              <a:endParaRPr lang="ru-RU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Овал 7"/>
            <p:cNvSpPr/>
            <p:nvPr/>
          </p:nvSpPr>
          <p:spPr>
            <a:xfrm>
              <a:off x="6497320" y="2071678"/>
              <a:ext cx="1151396" cy="1228288"/>
            </a:xfrm>
            <a:prstGeom prst="ellipse">
              <a:avLst/>
            </a:prstGeom>
            <a:solidFill>
              <a:srgbClr val="33CCCC"/>
            </a:solidFill>
            <a:ln>
              <a:solidFill>
                <a:srgbClr val="33CC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5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16</a:t>
              </a:r>
              <a:endParaRPr lang="ru-RU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Овал 8"/>
            <p:cNvSpPr/>
            <p:nvPr/>
          </p:nvSpPr>
          <p:spPr>
            <a:xfrm>
              <a:off x="5103524" y="2085972"/>
              <a:ext cx="1140834" cy="1200152"/>
            </a:xfrm>
            <a:prstGeom prst="ellipse">
              <a:avLst/>
            </a:prstGeom>
            <a:solidFill>
              <a:srgbClr val="33CCCC"/>
            </a:solidFill>
            <a:ln>
              <a:solidFill>
                <a:srgbClr val="33CC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5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9</a:t>
              </a:r>
              <a:endParaRPr lang="ru-RU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Овал 9"/>
            <p:cNvSpPr/>
            <p:nvPr/>
          </p:nvSpPr>
          <p:spPr>
            <a:xfrm>
              <a:off x="6497320" y="3473399"/>
              <a:ext cx="1203658" cy="1310864"/>
            </a:xfrm>
            <a:prstGeom prst="ellipse">
              <a:avLst/>
            </a:prstGeom>
            <a:solidFill>
              <a:srgbClr val="33CCCC"/>
            </a:solidFill>
            <a:ln>
              <a:solidFill>
                <a:srgbClr val="33CC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5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9</a:t>
              </a:r>
              <a:endParaRPr lang="ru-RU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Овал 10"/>
            <p:cNvSpPr/>
            <p:nvPr/>
          </p:nvSpPr>
          <p:spPr>
            <a:xfrm>
              <a:off x="5042925" y="3501536"/>
              <a:ext cx="1211996" cy="1282727"/>
            </a:xfrm>
            <a:prstGeom prst="ellipse">
              <a:avLst/>
            </a:prstGeom>
            <a:solidFill>
              <a:srgbClr val="33CCCC"/>
            </a:solidFill>
            <a:ln>
              <a:solidFill>
                <a:srgbClr val="33CC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5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14</a:t>
              </a:r>
              <a:endParaRPr lang="ru-RU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Овал 11"/>
            <p:cNvSpPr/>
            <p:nvPr/>
          </p:nvSpPr>
          <p:spPr>
            <a:xfrm>
              <a:off x="3709729" y="3502633"/>
              <a:ext cx="1151396" cy="1281630"/>
            </a:xfrm>
            <a:prstGeom prst="ellipse">
              <a:avLst/>
            </a:prstGeom>
            <a:solidFill>
              <a:srgbClr val="33CCCC"/>
            </a:solidFill>
            <a:ln>
              <a:solidFill>
                <a:srgbClr val="33CC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5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17</a:t>
              </a:r>
              <a:endParaRPr lang="ru-RU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Овал 12"/>
            <p:cNvSpPr/>
            <p:nvPr/>
          </p:nvSpPr>
          <p:spPr>
            <a:xfrm>
              <a:off x="2315934" y="3495706"/>
              <a:ext cx="1211996" cy="1288557"/>
            </a:xfrm>
            <a:prstGeom prst="ellipse">
              <a:avLst/>
            </a:prstGeom>
            <a:solidFill>
              <a:srgbClr val="33CCCC"/>
            </a:solidFill>
            <a:ln>
              <a:solidFill>
                <a:srgbClr val="33CC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5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746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33794" name="Точечный рисунок" r:id="rId3" imgW="1809524" imgH="1933333" progId="PBrush">
              <p:embed/>
            </p:oleObj>
          </a:graphicData>
        </a:graphic>
      </p:graphicFrame>
      <p:graphicFrame>
        <p:nvGraphicFramePr>
          <p:cNvPr id="31747" name="Object 3"/>
          <p:cNvGraphicFramePr>
            <a:graphicFrameLocks noChangeAspect="1"/>
          </p:cNvGraphicFramePr>
          <p:nvPr/>
        </p:nvGraphicFramePr>
        <p:xfrm>
          <a:off x="3148013" y="1143000"/>
          <a:ext cx="2847975" cy="4572000"/>
        </p:xfrm>
        <a:graphic>
          <a:graphicData uri="http://schemas.openxmlformats.org/presentationml/2006/ole">
            <p:oleObj spid="_x0000_s33795" name="Точечный рисунок" r:id="rId4" imgW="2847619" imgH="4571429" progId="PBrush">
              <p:embed/>
            </p:oleObj>
          </a:graphicData>
        </a:graphic>
      </p:graphicFrame>
    </p:spTree>
  </p:cSld>
  <p:clrMapOvr>
    <a:masterClrMapping/>
  </p:clrMapOvr>
  <p:transition advTm="608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770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34818" name="Точечный рисунок" r:id="rId4" imgW="1590897" imgH="2457143" progId="PBrush">
              <p:embed/>
            </p:oleObj>
          </a:graphicData>
        </a:graphic>
      </p:graphicFrame>
      <p:graphicFrame>
        <p:nvGraphicFramePr>
          <p:cNvPr id="72707" name="Object 3"/>
          <p:cNvGraphicFramePr>
            <a:graphicFrameLocks noChangeAspect="1"/>
          </p:cNvGraphicFramePr>
          <p:nvPr/>
        </p:nvGraphicFramePr>
        <p:xfrm>
          <a:off x="2555875" y="1628775"/>
          <a:ext cx="3181350" cy="4843463"/>
        </p:xfrm>
        <a:graphic>
          <a:graphicData uri="http://schemas.openxmlformats.org/presentationml/2006/ole">
            <p:oleObj spid="_x0000_s34819" name="Точечный рисунок" r:id="rId5" imgW="3180952" imgH="4772691" progId="PBrush">
              <p:embed/>
            </p:oleObj>
          </a:graphicData>
        </a:graphic>
      </p:graphicFrame>
    </p:spTree>
    <p:custDataLst>
      <p:tags r:id="rId2"/>
    </p:custDataLst>
  </p:cSld>
  <p:clrMapOvr>
    <a:masterClrMapping/>
  </p:clrMapOvr>
  <p:transition advTm="625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C -0.00226 -0.12523 -0.00434 -0.25047 -0.00156 -0.25116 C 0.00122 -0.25185 0.01528 -0.00486 0.01667 -0.0044 C 0.01806 -0.00394 0.00504 -0.24885 0.00677 -0.24885 C 0.00851 -0.24885 0.02257 -0.00556 0.02674 -0.0044 C 0.0309 -0.00324 0.03038 -0.24144 0.03177 -0.24213 C 0.03316 -0.24283 0.03316 -0.00648 0.03507 -0.0088 C 0.03698 -0.01111 0.04254 -0.25417 0.0434 -0.25556 C 0.04427 -0.25695 0.03924 -0.02037 0.0401 -0.01783 C 0.04097 -0.01528 0.04601 -0.24121 0.04844 -0.24005 C 0.05087 -0.23889 0.05504 -0.04769 0.05504 -0.01111 " pathEditMode="relative" ptsTypes="aaaaaaaaaaA">
                                      <p:cBhvr>
                                        <p:cTn id="6" dur="5000" fill="hold"/>
                                        <p:tgtEl>
                                          <p:spTgt spid="727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Елена\Мои документы\Мои рисунки\0b288fa945b4b6e3b9295a8afcd4b0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000"/>
            <a:ext cx="9144000" cy="684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Shape 174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558800" y="25400"/>
            <a:ext cx="3298820" cy="3760790"/>
          </a:xfrm>
          <a:prstGeom prst="rect">
            <a:avLst/>
          </a:prstGeom>
        </p:spPr>
      </p:pic>
      <p:pic>
        <p:nvPicPr>
          <p:cNvPr id="4" name="Shape 184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714348" y="1071546"/>
            <a:ext cx="1732280" cy="1783206"/>
          </a:xfrm>
          <a:prstGeom prst="rect">
            <a:avLst/>
          </a:prstGeom>
        </p:spPr>
      </p:pic>
      <p:pic>
        <p:nvPicPr>
          <p:cNvPr id="5" name="Shape 175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3286116" y="3000372"/>
            <a:ext cx="3310762" cy="3450844"/>
          </a:xfrm>
          <a:prstGeom prst="rect">
            <a:avLst/>
          </a:prstGeom>
        </p:spPr>
      </p:pic>
      <p:pic>
        <p:nvPicPr>
          <p:cNvPr id="6" name="Shape 176"/>
          <p:cNvPicPr preferRelativeResize="0"/>
          <p:nvPr/>
        </p:nvPicPr>
        <p:blipFill>
          <a:blip r:embed="rId6"/>
          <a:stretch>
            <a:fillRect/>
          </a:stretch>
        </p:blipFill>
        <p:spPr>
          <a:xfrm>
            <a:off x="4286248" y="4357694"/>
            <a:ext cx="1348613" cy="1385886"/>
          </a:xfrm>
          <a:prstGeom prst="rect">
            <a:avLst/>
          </a:prstGeom>
        </p:spPr>
      </p:pic>
      <p:pic>
        <p:nvPicPr>
          <p:cNvPr id="7" name="Shape 177"/>
          <p:cNvPicPr preferRelativeResize="0"/>
          <p:nvPr/>
        </p:nvPicPr>
        <p:blipFill>
          <a:blip r:embed="rId7"/>
          <a:stretch>
            <a:fillRect/>
          </a:stretch>
        </p:blipFill>
        <p:spPr>
          <a:xfrm>
            <a:off x="5214942" y="357166"/>
            <a:ext cx="3571900" cy="3786214"/>
          </a:xfrm>
          <a:prstGeom prst="rect">
            <a:avLst/>
          </a:prstGeom>
        </p:spPr>
      </p:pic>
      <p:grpSp>
        <p:nvGrpSpPr>
          <p:cNvPr id="8" name="Shape 178"/>
          <p:cNvGrpSpPr/>
          <p:nvPr/>
        </p:nvGrpSpPr>
        <p:grpSpPr>
          <a:xfrm>
            <a:off x="6786578" y="1285860"/>
            <a:ext cx="1489964" cy="1790573"/>
            <a:chOff x="7721600" y="1173164"/>
            <a:chExt cx="1489964" cy="1790573"/>
          </a:xfrm>
        </p:grpSpPr>
        <p:pic>
          <p:nvPicPr>
            <p:cNvPr id="9" name="Shape 179"/>
            <p:cNvPicPr preferRelativeResize="0"/>
            <p:nvPr/>
          </p:nvPicPr>
          <p:blipFill>
            <a:blip r:embed="rId8"/>
            <a:stretch>
              <a:fillRect/>
            </a:stretch>
          </p:blipFill>
          <p:spPr>
            <a:xfrm>
              <a:off x="7721600" y="1173164"/>
              <a:ext cx="1489964" cy="1790573"/>
            </a:xfrm>
            <a:prstGeom prst="rect">
              <a:avLst/>
            </a:prstGeom>
          </p:spPr>
        </p:pic>
        <p:pic>
          <p:nvPicPr>
            <p:cNvPr id="10" name="Shape 180"/>
            <p:cNvPicPr preferRelativeResize="0"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721600" y="2577973"/>
              <a:ext cx="171450" cy="17145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www.detskiy-mir.net/images/fotoprikols/7679_b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928670"/>
            <a:ext cx="7758138" cy="185738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785795"/>
            <a:ext cx="7729566" cy="3071834"/>
          </a:xfrm>
        </p:spPr>
        <p:txBody>
          <a:bodyPr>
            <a:normAutofit fontScale="92500" lnSpcReduction="20000"/>
          </a:bodyPr>
          <a:lstStyle/>
          <a:p>
            <a:pPr lvl="2">
              <a:buNone/>
            </a:pPr>
            <a:r>
              <a:rPr lang="ru-RU" dirty="0" smtClean="0"/>
              <a:t>  </a:t>
            </a:r>
          </a:p>
          <a:p>
            <a:pPr lvl="2">
              <a:buNone/>
            </a:pPr>
            <a:r>
              <a:rPr lang="ru-RU" sz="4400" dirty="0" smtClean="0">
                <a:solidFill>
                  <a:srgbClr val="FF0000"/>
                </a:solidFill>
              </a:rPr>
              <a:t>   </a:t>
            </a:r>
            <a:r>
              <a:rPr lang="ru-RU" sz="48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13 – 6 = 8		6 + 9 = 14</a:t>
            </a:r>
          </a:p>
          <a:p>
            <a:pPr lvl="2">
              <a:buNone/>
            </a:pPr>
            <a:r>
              <a:rPr lang="ru-RU" sz="48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12 – 5 = 6		11 – 4 = 7</a:t>
            </a:r>
            <a:endParaRPr lang="ru-RU" sz="4800" dirty="0">
              <a:solidFill>
                <a:schemeClr val="accent3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2">
              <a:buNone/>
            </a:pPr>
            <a:r>
              <a:rPr lang="ru-RU" sz="48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18 – 9 = 9		12 – 3 = 8</a:t>
            </a:r>
          </a:p>
          <a:p>
            <a:pPr lvl="2">
              <a:buNone/>
            </a:pPr>
            <a:r>
              <a:rPr lang="ru-RU" sz="4800" dirty="0" smtClean="0">
                <a:solidFill>
                  <a:srgbClr val="FF0000"/>
                </a:solidFill>
              </a:rPr>
              <a:t>		</a:t>
            </a:r>
          </a:p>
          <a:p>
            <a:endParaRPr lang="ru-RU" dirty="0"/>
          </a:p>
        </p:txBody>
      </p:sp>
      <p:pic>
        <p:nvPicPr>
          <p:cNvPr id="9" name="Рисунок 8" descr="Red-X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43372" y="1142984"/>
            <a:ext cx="619108" cy="619108"/>
          </a:xfrm>
          <a:prstGeom prst="rect">
            <a:avLst/>
          </a:prstGeom>
        </p:spPr>
      </p:pic>
      <p:pic>
        <p:nvPicPr>
          <p:cNvPr id="10" name="Рисунок 9" descr="Red-X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29520" y="2500306"/>
            <a:ext cx="619108" cy="619108"/>
          </a:xfrm>
          <a:prstGeom prst="rect">
            <a:avLst/>
          </a:prstGeom>
        </p:spPr>
      </p:pic>
      <p:pic>
        <p:nvPicPr>
          <p:cNvPr id="12" name="Рисунок 11" descr="Red-X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43372" y="1785926"/>
            <a:ext cx="619108" cy="619108"/>
          </a:xfrm>
          <a:prstGeom prst="rect">
            <a:avLst/>
          </a:prstGeom>
        </p:spPr>
      </p:pic>
      <p:pic>
        <p:nvPicPr>
          <p:cNvPr id="14" name="Рисунок 13" descr="Red-X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86644" y="1214422"/>
            <a:ext cx="619108" cy="6191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143372" y="1000108"/>
            <a:ext cx="14287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ru-RU" sz="44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14810" y="1714488"/>
            <a:ext cx="7143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ru-RU" sz="44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215206" y="1071546"/>
            <a:ext cx="13573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endParaRPr lang="ru-RU" sz="44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500958" y="2428868"/>
            <a:ext cx="18573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ru-RU" sz="44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allAtOnce"/>
      <p:bldP spid="17" grpId="0" build="allAtOnce"/>
      <p:bldP spid="18" grpId="0" build="allAtOnce"/>
      <p:bldP spid="19" grpId="0" build="allAtOnce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Documents and Settings\Елена\Мои документы\Мои рисунки\0b288fa945b4b6e3b9295a8afcd4b0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000"/>
            <a:ext cx="9144000" cy="684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274638"/>
            <a:ext cx="7758138" cy="1143000"/>
          </a:xfrm>
        </p:spPr>
        <p:txBody>
          <a:bodyPr>
            <a:noAutofit/>
          </a:bodyPr>
          <a:lstStyle/>
          <a:p>
            <a:r>
              <a:rPr lang="ru-RU" sz="9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Благодарю!</a:t>
            </a:r>
            <a:endParaRPr lang="ru-RU" sz="9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2" name="Picture 4" descr="http://i069.radikal.ru/1210/13/416f93c82306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28596" y="1643050"/>
            <a:ext cx="3810000" cy="476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Documents and Settings\Елена\Мои документы\Мои рисунки\0b288fa945b4b6e3b9295a8afcd4b0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000"/>
            <a:ext cx="9144000" cy="684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Скругленный прямоугольник 35"/>
          <p:cNvSpPr/>
          <p:nvPr/>
        </p:nvSpPr>
        <p:spPr>
          <a:xfrm>
            <a:off x="3357554" y="4929198"/>
            <a:ext cx="2282552" cy="914400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285720" y="4143380"/>
            <a:ext cx="2282400" cy="914400"/>
          </a:xfrm>
          <a:prstGeom prst="roundRect">
            <a:avLst/>
          </a:prstGeom>
          <a:solidFill>
            <a:srgbClr val="009900"/>
          </a:solidFill>
          <a:ln>
            <a:solidFill>
              <a:srgbClr val="0099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6572264" y="5572140"/>
            <a:ext cx="2282400" cy="9144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793" name="AutoShape 1"/>
          <p:cNvSpPr>
            <a:spLocks noChangeArrowheads="1"/>
          </p:cNvSpPr>
          <p:nvPr/>
        </p:nvSpPr>
        <p:spPr bwMode="auto">
          <a:xfrm>
            <a:off x="3428992" y="1785926"/>
            <a:ext cx="2643206" cy="2571768"/>
          </a:xfrm>
          <a:prstGeom prst="smileyFace">
            <a:avLst>
              <a:gd name="adj" fmla="val 4653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42746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Елена\Мои документы\Мои рисунки\0b288fa945b4b6e3b9295a8afcd4b0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024"/>
            <a:ext cx="9144000" cy="684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14480" y="1714488"/>
            <a:ext cx="700092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9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 descr="F:\27685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1795" y="106078"/>
            <a:ext cx="2068263" cy="1965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ok.ya1.ru/uploads/posts/2008-11/1227978868_vinnipoohidetvgosti_peyzazh_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40164"/>
          </a:xfrm>
          <a:prstGeom prst="rect">
            <a:avLst/>
          </a:prstGeom>
          <a:noFill/>
        </p:spPr>
      </p:pic>
      <p:pic>
        <p:nvPicPr>
          <p:cNvPr id="34820" name="Picture 4" descr="http://open.az/uploads/posts/2012-05/1338173461_ee961fba3c2d-620x47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914399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Елена\Мои документы\Мои рисунки\0b288fa945b4b6e3b9295a8afcd4b0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http://www.portage.k12.in.us/cms/lib2/IN01000680/Centricity/Domain/566/ow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928670"/>
            <a:ext cx="6665567" cy="50006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820277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alladolls.ru/gallery2/d/124843-1/142374_Vinni-Puh_Rus_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Фото на www.fotto.r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3795"/>
            <a:ext cx="9144000" cy="688179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000100" y="642918"/>
            <a:ext cx="5072098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5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поляне растут  5 ромашек, а колокольчиков на 2 цветка больше.  Сколько всего цветов растут на поляне?</a:t>
            </a:r>
            <a:r>
              <a:rPr lang="ru-RU" sz="3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5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Елена\Мои документы\Мои рисунки\0b288fa945b4b6e3b9295a8afcd4b0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/>
            </a:r>
            <a:br>
              <a:rPr lang="ru-RU" i="1" dirty="0" smtClean="0"/>
            </a:b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43108" y="1500174"/>
            <a:ext cx="678661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Решение</a:t>
            </a:r>
            <a:r>
              <a:rPr lang="ru-RU" sz="5400" dirty="0" smtClean="0">
                <a:solidFill>
                  <a:srgbClr val="FF0000"/>
                </a:solidFill>
              </a:rPr>
              <a:t>:</a:t>
            </a:r>
          </a:p>
          <a:p>
            <a:pPr marL="342900" indent="-342900">
              <a:buAutoNum type="arabicParenR"/>
            </a:pPr>
            <a:r>
              <a:rPr lang="ru-RU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 + 2 = 7 (</a:t>
            </a:r>
            <a:r>
              <a:rPr lang="ru-RU" sz="5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ru-RU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.)</a:t>
            </a:r>
          </a:p>
          <a:p>
            <a:pPr marL="342900" indent="-342900">
              <a:buFont typeface="+mj-lt"/>
              <a:buAutoNum type="arabicParenR"/>
            </a:pPr>
            <a:r>
              <a:rPr lang="ru-RU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 + 5 = 12 </a:t>
            </a:r>
            <a:r>
              <a:rPr lang="ru-RU" sz="5400" dirty="0" smtClean="0">
                <a:solidFill>
                  <a:srgbClr val="FF0000"/>
                </a:solidFill>
              </a:rPr>
              <a:t>(</a:t>
            </a:r>
            <a:r>
              <a:rPr lang="ru-RU" sz="5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ru-RU" sz="5400" dirty="0" smtClean="0">
                <a:solidFill>
                  <a:srgbClr val="FF0000"/>
                </a:solidFill>
              </a:rPr>
              <a:t>.)</a:t>
            </a:r>
          </a:p>
          <a:p>
            <a:pPr marL="1257300" lvl="2" indent="-342900"/>
            <a:r>
              <a:rPr lang="ru-RU" sz="5400" dirty="0" smtClean="0">
                <a:solidFill>
                  <a:srgbClr val="FF0000"/>
                </a:solidFill>
              </a:rPr>
              <a:t> </a:t>
            </a:r>
            <a:r>
              <a:rPr lang="ru-RU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Ответ: 12 цветов.</a:t>
            </a:r>
            <a:endParaRPr lang="ru-RU" sz="5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0877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1008</TotalTime>
  <Words>97</Words>
  <Application>Microsoft Office PowerPoint</Application>
  <PresentationFormat>Экран (4:3)</PresentationFormat>
  <Paragraphs>31</Paragraphs>
  <Slides>46</Slides>
  <Notes>0</Notes>
  <HiddenSlides>0</HiddenSlides>
  <MMClips>1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48" baseType="lpstr">
      <vt:lpstr>Тема Office</vt:lpstr>
      <vt:lpstr>Точечный рисунок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     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Благодарю!</vt:lpstr>
      <vt:lpstr>Слайд 45</vt:lpstr>
      <vt:lpstr>Слайд 46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Ad05n</cp:lastModifiedBy>
  <cp:revision>146</cp:revision>
  <dcterms:modified xsi:type="dcterms:W3CDTF">2014-05-11T23:29:20Z</dcterms:modified>
</cp:coreProperties>
</file>