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462" r:id="rId2"/>
    <p:sldId id="483" r:id="rId3"/>
    <p:sldId id="485" r:id="rId4"/>
    <p:sldId id="471" r:id="rId5"/>
    <p:sldId id="456" r:id="rId6"/>
    <p:sldId id="457" r:id="rId7"/>
    <p:sldId id="472" r:id="rId8"/>
    <p:sldId id="474" r:id="rId9"/>
    <p:sldId id="473" r:id="rId10"/>
    <p:sldId id="475" r:id="rId11"/>
    <p:sldId id="476" r:id="rId12"/>
    <p:sldId id="478" r:id="rId13"/>
    <p:sldId id="482" r:id="rId14"/>
    <p:sldId id="48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FA62"/>
    <a:srgbClr val="1AF253"/>
    <a:srgbClr val="00E668"/>
    <a:srgbClr val="007635"/>
    <a:srgbClr val="66CCFF"/>
    <a:srgbClr val="AFE4FF"/>
    <a:srgbClr val="000000"/>
    <a:srgbClr val="FFE947"/>
    <a:srgbClr val="F3650D"/>
    <a:srgbClr val="FD99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372" autoAdjust="0"/>
  </p:normalViewPr>
  <p:slideViewPr>
    <p:cSldViewPr>
      <p:cViewPr>
        <p:scale>
          <a:sx n="68" d="100"/>
          <a:sy n="68" d="100"/>
        </p:scale>
        <p:origin x="-1133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5D35B-FD56-4ECB-B704-0A4D803B6D66}" type="datetimeFigureOut">
              <a:rPr lang="ru-RU" smtClean="0"/>
              <a:pPr/>
              <a:t>04.12.2013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60C3E-F8B8-4A34-A4B8-FCDA194103F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854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04.12.2013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04.12.2013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04.12.2013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107504" y="404664"/>
            <a:ext cx="878687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 урока: «Число 10»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418" y="1628800"/>
            <a:ext cx="5761046" cy="394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4788024" y="3140968"/>
            <a:ext cx="32111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8  -  2        8  +  2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860033" y="1727439"/>
            <a:ext cx="31391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10 -  5       10  -  6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932040" y="2400548"/>
            <a:ext cx="30671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 -  2      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10  </a:t>
            </a:r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 2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80871" y="3140968"/>
            <a:ext cx="2891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  +  3       3  +  7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96201" y="2400548"/>
            <a:ext cx="28760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 +  8       2  + 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85720" y="779489"/>
            <a:ext cx="37163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8.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Сравни  (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20" name="Нашивка 19"/>
          <p:cNvSpPr/>
          <p:nvPr/>
        </p:nvSpPr>
        <p:spPr>
          <a:xfrm>
            <a:off x="475173" y="5658424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Нашивка 20"/>
          <p:cNvSpPr/>
          <p:nvPr/>
        </p:nvSpPr>
        <p:spPr>
          <a:xfrm>
            <a:off x="475173" y="5658424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" name="Нашивка 21"/>
          <p:cNvSpPr/>
          <p:nvPr/>
        </p:nvSpPr>
        <p:spPr>
          <a:xfrm>
            <a:off x="475173" y="5658424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3" name="Нашивка 22"/>
          <p:cNvSpPr/>
          <p:nvPr/>
        </p:nvSpPr>
        <p:spPr>
          <a:xfrm>
            <a:off x="475173" y="5658424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4" name="Нашивка 23"/>
          <p:cNvSpPr/>
          <p:nvPr/>
        </p:nvSpPr>
        <p:spPr>
          <a:xfrm rot="10800000">
            <a:off x="1403648" y="5698742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5" name="Нашивка 24"/>
          <p:cNvSpPr/>
          <p:nvPr/>
        </p:nvSpPr>
        <p:spPr>
          <a:xfrm rot="10800000">
            <a:off x="1403648" y="5695917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6" name="Нашивка 25"/>
          <p:cNvSpPr/>
          <p:nvPr/>
        </p:nvSpPr>
        <p:spPr>
          <a:xfrm rot="10800000">
            <a:off x="1402492" y="5698742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2" name="Нашивка 41"/>
          <p:cNvSpPr/>
          <p:nvPr/>
        </p:nvSpPr>
        <p:spPr>
          <a:xfrm rot="10800000">
            <a:off x="1402492" y="5698742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3" name="Равно 42"/>
          <p:cNvSpPr/>
          <p:nvPr/>
        </p:nvSpPr>
        <p:spPr>
          <a:xfrm>
            <a:off x="838037" y="5739060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4" name="Равно 43"/>
          <p:cNvSpPr/>
          <p:nvPr/>
        </p:nvSpPr>
        <p:spPr>
          <a:xfrm>
            <a:off x="838037" y="5739060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5" name="Равно 44"/>
          <p:cNvSpPr/>
          <p:nvPr/>
        </p:nvSpPr>
        <p:spPr>
          <a:xfrm>
            <a:off x="838037" y="5739060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6" name="Равно 45"/>
          <p:cNvSpPr/>
          <p:nvPr/>
        </p:nvSpPr>
        <p:spPr>
          <a:xfrm>
            <a:off x="838037" y="5739060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7" name="Нашивка 46"/>
          <p:cNvSpPr/>
          <p:nvPr/>
        </p:nvSpPr>
        <p:spPr>
          <a:xfrm>
            <a:off x="475173" y="5658424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8" name="Нашивка 47"/>
          <p:cNvSpPr/>
          <p:nvPr/>
        </p:nvSpPr>
        <p:spPr>
          <a:xfrm>
            <a:off x="475173" y="5658424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9" name="Нашивка 48"/>
          <p:cNvSpPr/>
          <p:nvPr/>
        </p:nvSpPr>
        <p:spPr>
          <a:xfrm>
            <a:off x="475173" y="5658424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0" name="Нашивка 49"/>
          <p:cNvSpPr/>
          <p:nvPr/>
        </p:nvSpPr>
        <p:spPr>
          <a:xfrm>
            <a:off x="467544" y="5658424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1" name="Нашивка 50"/>
          <p:cNvSpPr/>
          <p:nvPr/>
        </p:nvSpPr>
        <p:spPr>
          <a:xfrm rot="10800000">
            <a:off x="1402492" y="5698742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2" name="Нашивка 51"/>
          <p:cNvSpPr/>
          <p:nvPr/>
        </p:nvSpPr>
        <p:spPr>
          <a:xfrm rot="10800000">
            <a:off x="1402492" y="5698742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3" name="Нашивка 52"/>
          <p:cNvSpPr/>
          <p:nvPr/>
        </p:nvSpPr>
        <p:spPr>
          <a:xfrm rot="10800000">
            <a:off x="1402492" y="5698742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4" name="Нашивка 53"/>
          <p:cNvSpPr/>
          <p:nvPr/>
        </p:nvSpPr>
        <p:spPr>
          <a:xfrm rot="10800000">
            <a:off x="1402492" y="5698742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5" name="Равно 54"/>
          <p:cNvSpPr/>
          <p:nvPr/>
        </p:nvSpPr>
        <p:spPr>
          <a:xfrm>
            <a:off x="838037" y="5739060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6" name="Равно 55"/>
          <p:cNvSpPr/>
          <p:nvPr/>
        </p:nvSpPr>
        <p:spPr>
          <a:xfrm>
            <a:off x="838037" y="5739060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7" name="Равно 56"/>
          <p:cNvSpPr/>
          <p:nvPr/>
        </p:nvSpPr>
        <p:spPr>
          <a:xfrm>
            <a:off x="838037" y="5739060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8" name="Равно 57"/>
          <p:cNvSpPr/>
          <p:nvPr/>
        </p:nvSpPr>
        <p:spPr>
          <a:xfrm>
            <a:off x="838037" y="5739060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960533" y="1799603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960533" y="240054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1960533" y="314096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6092699" y="1727439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6092699" y="240054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6092699" y="314096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21156" y="1799603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45522" y="1799603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2401008" y="1799603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3143240" y="1799603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1115616" y="1799603"/>
            <a:ext cx="394660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2786050" y="1799603"/>
            <a:ext cx="30489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7343340" y="10734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69" name="TextBox 68"/>
          <p:cNvSpPr txBox="1"/>
          <p:nvPr/>
        </p:nvSpPr>
        <p:spPr>
          <a:xfrm>
            <a:off x="107504" y="44624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51. Число 10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11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4760314" y="3140968"/>
            <a:ext cx="32111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8  -  2        8  +  2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860033" y="1727439"/>
            <a:ext cx="31391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10 -  5       10  -  6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932040" y="2400548"/>
            <a:ext cx="30671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 -  2      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10  </a:t>
            </a:r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 2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285720" y="779489"/>
            <a:ext cx="37163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8.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Сравни  (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20" name="Нашивка 19"/>
          <p:cNvSpPr/>
          <p:nvPr/>
        </p:nvSpPr>
        <p:spPr>
          <a:xfrm>
            <a:off x="467544" y="5658424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Нашивка 20"/>
          <p:cNvSpPr/>
          <p:nvPr/>
        </p:nvSpPr>
        <p:spPr>
          <a:xfrm>
            <a:off x="475173" y="5658424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" name="Нашивка 21"/>
          <p:cNvSpPr/>
          <p:nvPr/>
        </p:nvSpPr>
        <p:spPr>
          <a:xfrm>
            <a:off x="475173" y="5658424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3" name="Нашивка 22"/>
          <p:cNvSpPr/>
          <p:nvPr/>
        </p:nvSpPr>
        <p:spPr>
          <a:xfrm>
            <a:off x="475173" y="5658424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4" name="Нашивка 23"/>
          <p:cNvSpPr/>
          <p:nvPr/>
        </p:nvSpPr>
        <p:spPr>
          <a:xfrm rot="10800000">
            <a:off x="1403648" y="5698742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5" name="Нашивка 24"/>
          <p:cNvSpPr/>
          <p:nvPr/>
        </p:nvSpPr>
        <p:spPr>
          <a:xfrm rot="10800000">
            <a:off x="1403648" y="5695917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6" name="Нашивка 25"/>
          <p:cNvSpPr/>
          <p:nvPr/>
        </p:nvSpPr>
        <p:spPr>
          <a:xfrm rot="10800000">
            <a:off x="1402492" y="5698742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2" name="Нашивка 41"/>
          <p:cNvSpPr/>
          <p:nvPr/>
        </p:nvSpPr>
        <p:spPr>
          <a:xfrm rot="10800000">
            <a:off x="1402492" y="5698742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3" name="Равно 42"/>
          <p:cNvSpPr/>
          <p:nvPr/>
        </p:nvSpPr>
        <p:spPr>
          <a:xfrm>
            <a:off x="838037" y="5739060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4" name="Равно 43"/>
          <p:cNvSpPr/>
          <p:nvPr/>
        </p:nvSpPr>
        <p:spPr>
          <a:xfrm>
            <a:off x="838037" y="5739060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5" name="Равно 44"/>
          <p:cNvSpPr/>
          <p:nvPr/>
        </p:nvSpPr>
        <p:spPr>
          <a:xfrm>
            <a:off x="838037" y="5739060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6" name="Равно 45"/>
          <p:cNvSpPr/>
          <p:nvPr/>
        </p:nvSpPr>
        <p:spPr>
          <a:xfrm>
            <a:off x="838037" y="5739060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7" name="Нашивка 46"/>
          <p:cNvSpPr/>
          <p:nvPr/>
        </p:nvSpPr>
        <p:spPr>
          <a:xfrm>
            <a:off x="475173" y="5658424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8" name="Нашивка 47"/>
          <p:cNvSpPr/>
          <p:nvPr/>
        </p:nvSpPr>
        <p:spPr>
          <a:xfrm>
            <a:off x="475173" y="5658424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9" name="Нашивка 48"/>
          <p:cNvSpPr/>
          <p:nvPr/>
        </p:nvSpPr>
        <p:spPr>
          <a:xfrm>
            <a:off x="475173" y="5658424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0" name="Нашивка 49"/>
          <p:cNvSpPr/>
          <p:nvPr/>
        </p:nvSpPr>
        <p:spPr>
          <a:xfrm>
            <a:off x="467544" y="5658424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1" name="Нашивка 50"/>
          <p:cNvSpPr/>
          <p:nvPr/>
        </p:nvSpPr>
        <p:spPr>
          <a:xfrm rot="10800000">
            <a:off x="1402492" y="5698742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2" name="Нашивка 51"/>
          <p:cNvSpPr/>
          <p:nvPr/>
        </p:nvSpPr>
        <p:spPr>
          <a:xfrm rot="10800000">
            <a:off x="1402492" y="5698742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3" name="Нашивка 52"/>
          <p:cNvSpPr/>
          <p:nvPr/>
        </p:nvSpPr>
        <p:spPr>
          <a:xfrm rot="10800000">
            <a:off x="1402492" y="5698742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4" name="Нашивка 53"/>
          <p:cNvSpPr/>
          <p:nvPr/>
        </p:nvSpPr>
        <p:spPr>
          <a:xfrm rot="10800000">
            <a:off x="1402492" y="5698742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5" name="Равно 54"/>
          <p:cNvSpPr/>
          <p:nvPr/>
        </p:nvSpPr>
        <p:spPr>
          <a:xfrm>
            <a:off x="838037" y="5739060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6" name="Равно 55"/>
          <p:cNvSpPr/>
          <p:nvPr/>
        </p:nvSpPr>
        <p:spPr>
          <a:xfrm>
            <a:off x="838037" y="5739060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7" name="Равно 56"/>
          <p:cNvSpPr/>
          <p:nvPr/>
        </p:nvSpPr>
        <p:spPr>
          <a:xfrm>
            <a:off x="838037" y="5739060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8" name="Равно 57"/>
          <p:cNvSpPr/>
          <p:nvPr/>
        </p:nvSpPr>
        <p:spPr>
          <a:xfrm>
            <a:off x="838037" y="5739060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960533" y="1799603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6092699" y="1727439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6092699" y="240054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6092699" y="314096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21156" y="1799603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45522" y="1799603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2401008" y="1799603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3240413" y="1799603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1115616" y="1799603"/>
            <a:ext cx="394660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2786050" y="1799603"/>
            <a:ext cx="394660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1970587" y="254574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1531210" y="2545740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755576" y="2545740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2411062" y="2545740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3250467" y="2545740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1125670" y="2545740"/>
            <a:ext cx="394660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2796104" y="2545740"/>
            <a:ext cx="394660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1957119" y="3182533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1517742" y="3182533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742108" y="3182533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1112202" y="3182533"/>
            <a:ext cx="394660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2397594" y="3182533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3236999" y="3182533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2782636" y="3182533"/>
            <a:ext cx="394660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020272" y="5805264"/>
            <a:ext cx="20262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7343340" y="10734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84" name="TextBox 83"/>
          <p:cNvSpPr txBox="1"/>
          <p:nvPr/>
        </p:nvSpPr>
        <p:spPr>
          <a:xfrm>
            <a:off x="107504" y="44624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51. Число 10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5720" y="4221088"/>
            <a:ext cx="8750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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Назови свойство сложения, которое позволило тебе поставить знак равно.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259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11111E-6 L 0.16788 -0.5585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85" y="-2794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43 -1.11111E-6 L 0.17031 -0.43264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85" y="-21644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0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2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4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11111E-6 L 0.11649 -0.35139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16" y="-17569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43" grpId="0" animBg="1"/>
      <p:bldP spid="50" grpId="0" animBg="1"/>
      <p:bldP spid="2" grpId="0"/>
      <p:bldP spid="10" grpId="0"/>
      <p:bldP spid="10" grpId="1"/>
      <p:bldP spid="11" grpId="0"/>
      <p:bldP spid="11" grpId="1"/>
      <p:bldP spid="64" grpId="0"/>
      <p:bldP spid="64" grpId="1"/>
      <p:bldP spid="65" grpId="0"/>
      <p:bldP spid="65" grpId="1"/>
      <p:bldP spid="68" grpId="0"/>
      <p:bldP spid="69" grpId="0"/>
      <p:bldP spid="69" grpId="1"/>
      <p:bldP spid="70" grpId="0"/>
      <p:bldP spid="70" grpId="1"/>
      <p:bldP spid="71" grpId="0"/>
      <p:bldP spid="71" grpId="1"/>
      <p:bldP spid="72" grpId="0"/>
      <p:bldP spid="72" grpId="1"/>
      <p:bldP spid="75" grpId="0"/>
      <p:bldP spid="76" grpId="0"/>
      <p:bldP spid="76" grpId="1"/>
      <p:bldP spid="77" grpId="0"/>
      <p:bldP spid="77" grpId="1"/>
      <p:bldP spid="80" grpId="0"/>
      <p:bldP spid="78" grpId="0"/>
      <p:bldP spid="78" grpId="1"/>
      <p:bldP spid="79" grpId="0"/>
      <p:bldP spid="79" grpId="1"/>
      <p:bldP spid="8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Прямоугольник 26"/>
          <p:cNvSpPr/>
          <p:nvPr/>
        </p:nvSpPr>
        <p:spPr>
          <a:xfrm>
            <a:off x="285720" y="779489"/>
            <a:ext cx="37163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8.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Сравни  (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20" name="Нашивка 19"/>
          <p:cNvSpPr/>
          <p:nvPr/>
        </p:nvSpPr>
        <p:spPr>
          <a:xfrm>
            <a:off x="467544" y="5658424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Нашивка 20"/>
          <p:cNvSpPr/>
          <p:nvPr/>
        </p:nvSpPr>
        <p:spPr>
          <a:xfrm>
            <a:off x="475173" y="5658424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" name="Нашивка 21"/>
          <p:cNvSpPr/>
          <p:nvPr/>
        </p:nvSpPr>
        <p:spPr>
          <a:xfrm>
            <a:off x="475173" y="5658424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3" name="Нашивка 22"/>
          <p:cNvSpPr/>
          <p:nvPr/>
        </p:nvSpPr>
        <p:spPr>
          <a:xfrm>
            <a:off x="475173" y="5658424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4" name="Нашивка 23"/>
          <p:cNvSpPr/>
          <p:nvPr/>
        </p:nvSpPr>
        <p:spPr>
          <a:xfrm rot="10800000">
            <a:off x="1403648" y="5698742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5" name="Нашивка 24"/>
          <p:cNvSpPr/>
          <p:nvPr/>
        </p:nvSpPr>
        <p:spPr>
          <a:xfrm rot="10800000">
            <a:off x="1403648" y="5695917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6" name="Нашивка 25"/>
          <p:cNvSpPr/>
          <p:nvPr/>
        </p:nvSpPr>
        <p:spPr>
          <a:xfrm rot="10800000">
            <a:off x="1402492" y="5698742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2" name="Нашивка 41"/>
          <p:cNvSpPr/>
          <p:nvPr/>
        </p:nvSpPr>
        <p:spPr>
          <a:xfrm rot="10800000">
            <a:off x="1402492" y="5698742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4" name="Равно 43"/>
          <p:cNvSpPr/>
          <p:nvPr/>
        </p:nvSpPr>
        <p:spPr>
          <a:xfrm>
            <a:off x="838037" y="5739060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5" name="Равно 44"/>
          <p:cNvSpPr/>
          <p:nvPr/>
        </p:nvSpPr>
        <p:spPr>
          <a:xfrm>
            <a:off x="838037" y="5739060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6" name="Равно 45"/>
          <p:cNvSpPr/>
          <p:nvPr/>
        </p:nvSpPr>
        <p:spPr>
          <a:xfrm>
            <a:off x="838037" y="5739060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7" name="Нашивка 46"/>
          <p:cNvSpPr/>
          <p:nvPr/>
        </p:nvSpPr>
        <p:spPr>
          <a:xfrm>
            <a:off x="475173" y="5658424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8" name="Нашивка 47"/>
          <p:cNvSpPr/>
          <p:nvPr/>
        </p:nvSpPr>
        <p:spPr>
          <a:xfrm>
            <a:off x="475173" y="5658424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1" name="Нашивка 50"/>
          <p:cNvSpPr/>
          <p:nvPr/>
        </p:nvSpPr>
        <p:spPr>
          <a:xfrm rot="10800000">
            <a:off x="1402492" y="5698742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2" name="Нашивка 51"/>
          <p:cNvSpPr/>
          <p:nvPr/>
        </p:nvSpPr>
        <p:spPr>
          <a:xfrm rot="10800000">
            <a:off x="1402492" y="5698742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3" name="Нашивка 52"/>
          <p:cNvSpPr/>
          <p:nvPr/>
        </p:nvSpPr>
        <p:spPr>
          <a:xfrm rot="10800000">
            <a:off x="1402492" y="5698742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4" name="Нашивка 53"/>
          <p:cNvSpPr/>
          <p:nvPr/>
        </p:nvSpPr>
        <p:spPr>
          <a:xfrm rot="10800000">
            <a:off x="1402492" y="5698742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5" name="Равно 54"/>
          <p:cNvSpPr/>
          <p:nvPr/>
        </p:nvSpPr>
        <p:spPr>
          <a:xfrm>
            <a:off x="838037" y="5739060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6" name="Равно 55"/>
          <p:cNvSpPr/>
          <p:nvPr/>
        </p:nvSpPr>
        <p:spPr>
          <a:xfrm>
            <a:off x="838037" y="5739060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7" name="Равно 56"/>
          <p:cNvSpPr/>
          <p:nvPr/>
        </p:nvSpPr>
        <p:spPr>
          <a:xfrm>
            <a:off x="838037" y="5739060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8" name="Равно 57"/>
          <p:cNvSpPr/>
          <p:nvPr/>
        </p:nvSpPr>
        <p:spPr>
          <a:xfrm>
            <a:off x="838037" y="5739060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5708061" y="1844824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4644008" y="1844824"/>
            <a:ext cx="585417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5302521" y="1844824"/>
            <a:ext cx="30489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6587913" y="1844824"/>
            <a:ext cx="585417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7499326" y="1844824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7147428" y="1844824"/>
            <a:ext cx="30489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6156176" y="184482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5708061" y="3121804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4788024" y="3121804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302521" y="3121804"/>
            <a:ext cx="30489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6779246" y="3121804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7499326" y="3121804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7147428" y="3121804"/>
            <a:ext cx="394660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6156176" y="312180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5708061" y="2545740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4788024" y="2545740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5302521" y="2545740"/>
            <a:ext cx="30489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6587913" y="2545740"/>
            <a:ext cx="585417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7499326" y="2545740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7147428" y="2545740"/>
            <a:ext cx="30489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6156176" y="254574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02" name="Нашивка 101"/>
          <p:cNvSpPr/>
          <p:nvPr/>
        </p:nvSpPr>
        <p:spPr>
          <a:xfrm rot="10800000">
            <a:off x="1405603" y="5696612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7020272" y="5805264"/>
            <a:ext cx="20262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Овал 74"/>
          <p:cNvSpPr/>
          <p:nvPr/>
        </p:nvSpPr>
        <p:spPr>
          <a:xfrm>
            <a:off x="828000" y="4212000"/>
            <a:ext cx="6741600" cy="1296143"/>
          </a:xfrm>
          <a:prstGeom prst="ellipse">
            <a:avLst/>
          </a:prstGeom>
          <a:gradFill flip="none" rotWithShape="1">
            <a:gsLst>
              <a:gs pos="0">
                <a:srgbClr val="9CFA62">
                  <a:tint val="66000"/>
                  <a:satMod val="160000"/>
                </a:srgbClr>
              </a:gs>
              <a:gs pos="50000">
                <a:srgbClr val="9CFA62">
                  <a:tint val="44500"/>
                  <a:satMod val="160000"/>
                </a:srgbClr>
              </a:gs>
              <a:gs pos="100000">
                <a:srgbClr val="9CFA62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4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510"/>
          <a:stretch/>
        </p:blipFill>
        <p:spPr bwMode="auto">
          <a:xfrm>
            <a:off x="1223576" y="4110360"/>
            <a:ext cx="646113" cy="75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510"/>
          <a:stretch/>
        </p:blipFill>
        <p:spPr bwMode="auto">
          <a:xfrm>
            <a:off x="2648791" y="3734917"/>
            <a:ext cx="646113" cy="75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510"/>
          <a:stretch/>
        </p:blipFill>
        <p:spPr bwMode="auto">
          <a:xfrm>
            <a:off x="3195773" y="4588862"/>
            <a:ext cx="646113" cy="75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510"/>
          <a:stretch/>
        </p:blipFill>
        <p:spPr bwMode="auto">
          <a:xfrm>
            <a:off x="5020273" y="4546471"/>
            <a:ext cx="646113" cy="75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8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510"/>
          <a:stretch/>
        </p:blipFill>
        <p:spPr bwMode="auto">
          <a:xfrm>
            <a:off x="4164973" y="3647134"/>
            <a:ext cx="646113" cy="75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9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510"/>
          <a:stretch/>
        </p:blipFill>
        <p:spPr bwMode="auto">
          <a:xfrm>
            <a:off x="5666386" y="3729059"/>
            <a:ext cx="646113" cy="75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0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510"/>
          <a:stretch/>
        </p:blipFill>
        <p:spPr bwMode="auto">
          <a:xfrm>
            <a:off x="6898868" y="4262760"/>
            <a:ext cx="646113" cy="75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510"/>
          <a:stretch/>
        </p:blipFill>
        <p:spPr bwMode="auto">
          <a:xfrm>
            <a:off x="1940460" y="4546450"/>
            <a:ext cx="646113" cy="75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510"/>
          <a:stretch/>
        </p:blipFill>
        <p:spPr bwMode="auto">
          <a:xfrm>
            <a:off x="4166041" y="4682031"/>
            <a:ext cx="646113" cy="75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3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510"/>
          <a:stretch/>
        </p:blipFill>
        <p:spPr bwMode="auto">
          <a:xfrm>
            <a:off x="6171335" y="4525341"/>
            <a:ext cx="646113" cy="75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5" name="Равно 114"/>
          <p:cNvSpPr/>
          <p:nvPr/>
        </p:nvSpPr>
        <p:spPr>
          <a:xfrm>
            <a:off x="1947096" y="3343347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6" name="Нашивка 115"/>
          <p:cNvSpPr/>
          <p:nvPr/>
        </p:nvSpPr>
        <p:spPr>
          <a:xfrm>
            <a:off x="2039862" y="2708920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7" name="Нашивка 116"/>
          <p:cNvSpPr/>
          <p:nvPr/>
        </p:nvSpPr>
        <p:spPr>
          <a:xfrm>
            <a:off x="2039862" y="1899940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8" name="Прямоугольник 117"/>
          <p:cNvSpPr/>
          <p:nvPr/>
        </p:nvSpPr>
        <p:spPr>
          <a:xfrm>
            <a:off x="1521156" y="1799603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19" name="Прямоугольник 118"/>
          <p:cNvSpPr/>
          <p:nvPr/>
        </p:nvSpPr>
        <p:spPr>
          <a:xfrm>
            <a:off x="745522" y="1799603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20" name="Прямоугольник 119"/>
          <p:cNvSpPr/>
          <p:nvPr/>
        </p:nvSpPr>
        <p:spPr>
          <a:xfrm>
            <a:off x="2401008" y="1799603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121" name="Прямоугольник 120"/>
          <p:cNvSpPr/>
          <p:nvPr/>
        </p:nvSpPr>
        <p:spPr>
          <a:xfrm>
            <a:off x="3240413" y="1799603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22" name="Прямоугольник 121"/>
          <p:cNvSpPr/>
          <p:nvPr/>
        </p:nvSpPr>
        <p:spPr>
          <a:xfrm>
            <a:off x="1115616" y="1799603"/>
            <a:ext cx="394660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23" name="Прямоугольник 122"/>
          <p:cNvSpPr/>
          <p:nvPr/>
        </p:nvSpPr>
        <p:spPr>
          <a:xfrm>
            <a:off x="2786050" y="1799603"/>
            <a:ext cx="394660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1531210" y="2545740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25" name="Прямоугольник 124"/>
          <p:cNvSpPr/>
          <p:nvPr/>
        </p:nvSpPr>
        <p:spPr>
          <a:xfrm>
            <a:off x="755576" y="2545740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26" name="Прямоугольник 125"/>
          <p:cNvSpPr/>
          <p:nvPr/>
        </p:nvSpPr>
        <p:spPr>
          <a:xfrm>
            <a:off x="2411062" y="2545740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27" name="Прямоугольник 126"/>
          <p:cNvSpPr/>
          <p:nvPr/>
        </p:nvSpPr>
        <p:spPr>
          <a:xfrm>
            <a:off x="3250467" y="2545740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128" name="Прямоугольник 127"/>
          <p:cNvSpPr/>
          <p:nvPr/>
        </p:nvSpPr>
        <p:spPr>
          <a:xfrm>
            <a:off x="1125670" y="2545740"/>
            <a:ext cx="394660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29" name="Прямоугольник 128"/>
          <p:cNvSpPr/>
          <p:nvPr/>
        </p:nvSpPr>
        <p:spPr>
          <a:xfrm>
            <a:off x="2796104" y="2545740"/>
            <a:ext cx="394660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30" name="Прямоугольник 129"/>
          <p:cNvSpPr/>
          <p:nvPr/>
        </p:nvSpPr>
        <p:spPr>
          <a:xfrm>
            <a:off x="1517742" y="3182533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31" name="Прямоугольник 130"/>
          <p:cNvSpPr/>
          <p:nvPr/>
        </p:nvSpPr>
        <p:spPr>
          <a:xfrm>
            <a:off x="742108" y="3182533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32" name="Прямоугольник 131"/>
          <p:cNvSpPr/>
          <p:nvPr/>
        </p:nvSpPr>
        <p:spPr>
          <a:xfrm>
            <a:off x="1112202" y="3182533"/>
            <a:ext cx="394660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33" name="Прямоугольник 132"/>
          <p:cNvSpPr/>
          <p:nvPr/>
        </p:nvSpPr>
        <p:spPr>
          <a:xfrm>
            <a:off x="2397594" y="3182533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34" name="Прямоугольник 133"/>
          <p:cNvSpPr/>
          <p:nvPr/>
        </p:nvSpPr>
        <p:spPr>
          <a:xfrm>
            <a:off x="3236999" y="3182533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35" name="Прямоугольник 134"/>
          <p:cNvSpPr/>
          <p:nvPr/>
        </p:nvSpPr>
        <p:spPr>
          <a:xfrm>
            <a:off x="2782636" y="3182533"/>
            <a:ext cx="394660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36" name="Равно 135"/>
          <p:cNvSpPr/>
          <p:nvPr/>
        </p:nvSpPr>
        <p:spPr>
          <a:xfrm>
            <a:off x="1947096" y="3343347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7" name="Прямоугольник 136"/>
          <p:cNvSpPr/>
          <p:nvPr/>
        </p:nvSpPr>
        <p:spPr>
          <a:xfrm>
            <a:off x="7343340" y="10734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38" name="TextBox 137"/>
          <p:cNvSpPr txBox="1"/>
          <p:nvPr/>
        </p:nvSpPr>
        <p:spPr>
          <a:xfrm>
            <a:off x="107504" y="44624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51. Число 10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305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1.85185E-6 L 0.52257 -0.54329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128" y="-27176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1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3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44444E-6 L 0.52761 -0.45138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372" y="-22569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0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2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0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2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4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33333E-6 L 0.53004 -0.35417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493" y="-17708"/>
                                    </p:animMotion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00"/>
                            </p:stCondLst>
                            <p:childTnLst>
                              <p:par>
                                <p:cTn id="158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500"/>
                            </p:stCondLst>
                            <p:childTnLst>
                              <p:par>
                                <p:cTn id="165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6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2500"/>
                            </p:stCondLst>
                            <p:childTnLst>
                              <p:par>
                                <p:cTn id="172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7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3500"/>
                            </p:stCondLst>
                            <p:childTnLst>
                              <p:par>
                                <p:cTn id="17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4500"/>
                            </p:stCondLst>
                            <p:childTnLst>
                              <p:par>
                                <p:cTn id="186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5500"/>
                            </p:stCondLst>
                            <p:childTnLst>
                              <p:par>
                                <p:cTn id="193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9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6500"/>
                            </p:stCondLst>
                            <p:childTnLst>
                              <p:par>
                                <p:cTn id="200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7500"/>
                            </p:stCondLst>
                            <p:childTnLst>
                              <p:par>
                                <p:cTn id="207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8500"/>
                            </p:stCondLst>
                            <p:childTnLst>
                              <p:par>
                                <p:cTn id="214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9500"/>
                            </p:stCondLst>
                            <p:childTnLst>
                              <p:par>
                                <p:cTn id="221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54" grpId="0" animBg="1"/>
      <p:bldP spid="60" grpId="0"/>
      <p:bldP spid="60" grpId="1"/>
      <p:bldP spid="82" grpId="0"/>
      <p:bldP spid="82" grpId="1"/>
      <p:bldP spid="83" grpId="0"/>
      <p:bldP spid="84" grpId="0"/>
      <p:bldP spid="84" grpId="1"/>
      <p:bldP spid="85" grpId="0"/>
      <p:bldP spid="85" grpId="1"/>
      <p:bldP spid="86" grpId="0"/>
      <p:bldP spid="87" grpId="0"/>
      <p:bldP spid="88" grpId="0"/>
      <p:bldP spid="88" grpId="1"/>
      <p:bldP spid="89" grpId="0"/>
      <p:bldP spid="89" grpId="1"/>
      <p:bldP spid="90" grpId="0"/>
      <p:bldP spid="90" grpId="1"/>
      <p:bldP spid="91" grpId="0"/>
      <p:bldP spid="91" grpId="1"/>
      <p:bldP spid="92" grpId="0"/>
      <p:bldP spid="92" grpId="1"/>
      <p:bldP spid="93" grpId="0"/>
      <p:bldP spid="93" grpId="1"/>
      <p:bldP spid="94" grpId="0"/>
      <p:bldP spid="95" grpId="0"/>
      <p:bldP spid="95" grpId="1"/>
      <p:bldP spid="96" grpId="0"/>
      <p:bldP spid="96" grpId="1"/>
      <p:bldP spid="97" grpId="0"/>
      <p:bldP spid="98" grpId="0"/>
      <p:bldP spid="98" grpId="1"/>
      <p:bldP spid="99" grpId="0"/>
      <p:bldP spid="99" grpId="1"/>
      <p:bldP spid="100" grpId="0"/>
      <p:bldP spid="101" grpId="0"/>
      <p:bldP spid="102" grpId="0" animBg="1"/>
      <p:bldP spid="7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Прямоугольник 26"/>
          <p:cNvSpPr/>
          <p:nvPr/>
        </p:nvSpPr>
        <p:spPr>
          <a:xfrm>
            <a:off x="285720" y="779489"/>
            <a:ext cx="37163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8.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Сравни  (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20" name="Нашивка 19"/>
          <p:cNvSpPr/>
          <p:nvPr/>
        </p:nvSpPr>
        <p:spPr>
          <a:xfrm>
            <a:off x="467544" y="5658424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Нашивка 20"/>
          <p:cNvSpPr/>
          <p:nvPr/>
        </p:nvSpPr>
        <p:spPr>
          <a:xfrm>
            <a:off x="475173" y="5658424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" name="Нашивка 21"/>
          <p:cNvSpPr/>
          <p:nvPr/>
        </p:nvSpPr>
        <p:spPr>
          <a:xfrm>
            <a:off x="475173" y="5658424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3" name="Нашивка 22"/>
          <p:cNvSpPr/>
          <p:nvPr/>
        </p:nvSpPr>
        <p:spPr>
          <a:xfrm>
            <a:off x="475173" y="5658424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4" name="Нашивка 23"/>
          <p:cNvSpPr/>
          <p:nvPr/>
        </p:nvSpPr>
        <p:spPr>
          <a:xfrm rot="10800000">
            <a:off x="1403648" y="5698742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5" name="Нашивка 24"/>
          <p:cNvSpPr/>
          <p:nvPr/>
        </p:nvSpPr>
        <p:spPr>
          <a:xfrm rot="10800000">
            <a:off x="1403648" y="5695917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6" name="Нашивка 25"/>
          <p:cNvSpPr/>
          <p:nvPr/>
        </p:nvSpPr>
        <p:spPr>
          <a:xfrm rot="10800000">
            <a:off x="1402492" y="5698742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2" name="Нашивка 41"/>
          <p:cNvSpPr/>
          <p:nvPr/>
        </p:nvSpPr>
        <p:spPr>
          <a:xfrm rot="10800000">
            <a:off x="1402492" y="5698742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3" name="Равно 42"/>
          <p:cNvSpPr/>
          <p:nvPr/>
        </p:nvSpPr>
        <p:spPr>
          <a:xfrm>
            <a:off x="1947096" y="3343347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4" name="Равно 43"/>
          <p:cNvSpPr/>
          <p:nvPr/>
        </p:nvSpPr>
        <p:spPr>
          <a:xfrm>
            <a:off x="838037" y="5739060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5" name="Равно 44"/>
          <p:cNvSpPr/>
          <p:nvPr/>
        </p:nvSpPr>
        <p:spPr>
          <a:xfrm>
            <a:off x="838037" y="5739060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6" name="Равно 45"/>
          <p:cNvSpPr/>
          <p:nvPr/>
        </p:nvSpPr>
        <p:spPr>
          <a:xfrm>
            <a:off x="838037" y="5739060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7" name="Нашивка 46"/>
          <p:cNvSpPr/>
          <p:nvPr/>
        </p:nvSpPr>
        <p:spPr>
          <a:xfrm>
            <a:off x="475173" y="5658424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8" name="Нашивка 47"/>
          <p:cNvSpPr/>
          <p:nvPr/>
        </p:nvSpPr>
        <p:spPr>
          <a:xfrm>
            <a:off x="475173" y="5658424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9" name="Нашивка 48"/>
          <p:cNvSpPr/>
          <p:nvPr/>
        </p:nvSpPr>
        <p:spPr>
          <a:xfrm>
            <a:off x="2039862" y="2708920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0" name="Нашивка 49"/>
          <p:cNvSpPr/>
          <p:nvPr/>
        </p:nvSpPr>
        <p:spPr>
          <a:xfrm>
            <a:off x="2039862" y="1899940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1" name="Нашивка 50"/>
          <p:cNvSpPr/>
          <p:nvPr/>
        </p:nvSpPr>
        <p:spPr>
          <a:xfrm rot="10800000">
            <a:off x="1402492" y="5698742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2" name="Нашивка 51"/>
          <p:cNvSpPr/>
          <p:nvPr/>
        </p:nvSpPr>
        <p:spPr>
          <a:xfrm rot="10800000">
            <a:off x="1402492" y="5698742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3" name="Нашивка 52"/>
          <p:cNvSpPr/>
          <p:nvPr/>
        </p:nvSpPr>
        <p:spPr>
          <a:xfrm rot="10800000">
            <a:off x="1402492" y="5698742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4" name="Нашивка 53"/>
          <p:cNvSpPr/>
          <p:nvPr/>
        </p:nvSpPr>
        <p:spPr>
          <a:xfrm rot="10800000">
            <a:off x="1402492" y="5698742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5" name="Равно 54"/>
          <p:cNvSpPr/>
          <p:nvPr/>
        </p:nvSpPr>
        <p:spPr>
          <a:xfrm>
            <a:off x="838037" y="5739060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6" name="Равно 55"/>
          <p:cNvSpPr/>
          <p:nvPr/>
        </p:nvSpPr>
        <p:spPr>
          <a:xfrm>
            <a:off x="838037" y="5739060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7" name="Равно 56"/>
          <p:cNvSpPr/>
          <p:nvPr/>
        </p:nvSpPr>
        <p:spPr>
          <a:xfrm>
            <a:off x="838037" y="5739060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8" name="Равно 57"/>
          <p:cNvSpPr/>
          <p:nvPr/>
        </p:nvSpPr>
        <p:spPr>
          <a:xfrm>
            <a:off x="838037" y="5739060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21156" y="1799603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45522" y="1799603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2401008" y="1799603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3240413" y="1799603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1115616" y="1799603"/>
            <a:ext cx="394660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2786050" y="1799603"/>
            <a:ext cx="394660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1531210" y="2545740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755576" y="2545740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2411062" y="2545740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3250467" y="2545740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1125670" y="2545740"/>
            <a:ext cx="394660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2796104" y="2545740"/>
            <a:ext cx="394660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1517742" y="3182533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742108" y="3182533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1112202" y="3182533"/>
            <a:ext cx="394660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2397594" y="3182533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3236999" y="3182533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2782636" y="3182533"/>
            <a:ext cx="394660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5708061" y="1844824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4644008" y="1844824"/>
            <a:ext cx="585417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5302521" y="1844824"/>
            <a:ext cx="30489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6587913" y="1844824"/>
            <a:ext cx="585417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7499326" y="1844824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7147428" y="1844824"/>
            <a:ext cx="30489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5708061" y="3121804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4788024" y="3121804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302521" y="3121804"/>
            <a:ext cx="30489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6779246" y="3121804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7499326" y="3121804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7147428" y="3121804"/>
            <a:ext cx="394660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5708061" y="2545740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4788024" y="2545740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5302521" y="2545740"/>
            <a:ext cx="30489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6587913" y="2545740"/>
            <a:ext cx="585417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7499326" y="2545740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7147428" y="2545740"/>
            <a:ext cx="30489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02" name="Нашивка 101"/>
          <p:cNvSpPr/>
          <p:nvPr/>
        </p:nvSpPr>
        <p:spPr>
          <a:xfrm rot="10800000">
            <a:off x="6274307" y="1945161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7020272" y="5805264"/>
            <a:ext cx="20262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4" name="Нашивка 123"/>
          <p:cNvSpPr/>
          <p:nvPr/>
        </p:nvSpPr>
        <p:spPr>
          <a:xfrm rot="10800000">
            <a:off x="6274307" y="2674406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5" name="Нашивка 124"/>
          <p:cNvSpPr/>
          <p:nvPr/>
        </p:nvSpPr>
        <p:spPr>
          <a:xfrm rot="10800000">
            <a:off x="6274307" y="3187987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7" name="Овал 136"/>
          <p:cNvSpPr/>
          <p:nvPr/>
        </p:nvSpPr>
        <p:spPr>
          <a:xfrm>
            <a:off x="828000" y="4212000"/>
            <a:ext cx="6741600" cy="1296143"/>
          </a:xfrm>
          <a:prstGeom prst="ellipse">
            <a:avLst/>
          </a:prstGeom>
          <a:gradFill flip="none" rotWithShape="1">
            <a:gsLst>
              <a:gs pos="0">
                <a:srgbClr val="9CFA62">
                  <a:tint val="66000"/>
                  <a:satMod val="160000"/>
                </a:srgbClr>
              </a:gs>
              <a:gs pos="50000">
                <a:srgbClr val="9CFA62">
                  <a:tint val="44500"/>
                  <a:satMod val="160000"/>
                </a:srgbClr>
              </a:gs>
              <a:gs pos="100000">
                <a:srgbClr val="9CFA62">
                  <a:tint val="23500"/>
                  <a:satMod val="160000"/>
                </a:srgbClr>
              </a:gs>
            </a:gsLst>
            <a:lin ang="8100000" scaled="1"/>
            <a:tileRect/>
          </a:gra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8" name="Равно 147"/>
          <p:cNvSpPr/>
          <p:nvPr/>
        </p:nvSpPr>
        <p:spPr>
          <a:xfrm>
            <a:off x="1947096" y="3343347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9" name="Равно 148"/>
          <p:cNvSpPr/>
          <p:nvPr/>
        </p:nvSpPr>
        <p:spPr>
          <a:xfrm>
            <a:off x="838037" y="5739060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0" name="Равно 149"/>
          <p:cNvSpPr/>
          <p:nvPr/>
        </p:nvSpPr>
        <p:spPr>
          <a:xfrm>
            <a:off x="838037" y="5739060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1" name="Равно 150"/>
          <p:cNvSpPr/>
          <p:nvPr/>
        </p:nvSpPr>
        <p:spPr>
          <a:xfrm>
            <a:off x="838037" y="5739060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2" name="Равно 151"/>
          <p:cNvSpPr/>
          <p:nvPr/>
        </p:nvSpPr>
        <p:spPr>
          <a:xfrm>
            <a:off x="838037" y="5739060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3" name="Равно 152"/>
          <p:cNvSpPr/>
          <p:nvPr/>
        </p:nvSpPr>
        <p:spPr>
          <a:xfrm>
            <a:off x="838037" y="5739060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4" name="Равно 153"/>
          <p:cNvSpPr/>
          <p:nvPr/>
        </p:nvSpPr>
        <p:spPr>
          <a:xfrm>
            <a:off x="838037" y="5739060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5" name="Равно 154"/>
          <p:cNvSpPr/>
          <p:nvPr/>
        </p:nvSpPr>
        <p:spPr>
          <a:xfrm>
            <a:off x="838037" y="5739060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56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510"/>
          <a:stretch/>
        </p:blipFill>
        <p:spPr bwMode="auto">
          <a:xfrm>
            <a:off x="1223576" y="4110360"/>
            <a:ext cx="646113" cy="75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510"/>
          <a:stretch/>
        </p:blipFill>
        <p:spPr bwMode="auto">
          <a:xfrm>
            <a:off x="2648791" y="3734917"/>
            <a:ext cx="646113" cy="75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8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510"/>
          <a:stretch/>
        </p:blipFill>
        <p:spPr bwMode="auto">
          <a:xfrm>
            <a:off x="3195773" y="4588862"/>
            <a:ext cx="646113" cy="75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9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510"/>
          <a:stretch/>
        </p:blipFill>
        <p:spPr bwMode="auto">
          <a:xfrm>
            <a:off x="5020273" y="4546471"/>
            <a:ext cx="646113" cy="75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0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510"/>
          <a:stretch/>
        </p:blipFill>
        <p:spPr bwMode="auto">
          <a:xfrm>
            <a:off x="4164973" y="3647134"/>
            <a:ext cx="646113" cy="75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510"/>
          <a:stretch/>
        </p:blipFill>
        <p:spPr bwMode="auto">
          <a:xfrm>
            <a:off x="5666386" y="3758233"/>
            <a:ext cx="646113" cy="75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2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510"/>
          <a:stretch/>
        </p:blipFill>
        <p:spPr bwMode="auto">
          <a:xfrm>
            <a:off x="6898868" y="4262760"/>
            <a:ext cx="646113" cy="75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510"/>
          <a:stretch/>
        </p:blipFill>
        <p:spPr bwMode="auto">
          <a:xfrm>
            <a:off x="1940460" y="4546450"/>
            <a:ext cx="646113" cy="75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4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510"/>
          <a:stretch/>
        </p:blipFill>
        <p:spPr bwMode="auto">
          <a:xfrm>
            <a:off x="4166041" y="4682031"/>
            <a:ext cx="646113" cy="75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510"/>
          <a:stretch/>
        </p:blipFill>
        <p:spPr bwMode="auto">
          <a:xfrm>
            <a:off x="6171335" y="4525341"/>
            <a:ext cx="646113" cy="75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1354" y="3645024"/>
            <a:ext cx="603691" cy="747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926" y="3757615"/>
            <a:ext cx="603691" cy="747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5781" y="4265937"/>
            <a:ext cx="603691" cy="747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513587"/>
            <a:ext cx="603691" cy="747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7481" y="4561212"/>
            <a:ext cx="603691" cy="747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0316" y="4665987"/>
            <a:ext cx="603691" cy="747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6999" y="4573763"/>
            <a:ext cx="603691" cy="747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0940" y="4546450"/>
            <a:ext cx="603691" cy="747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8791" y="3738565"/>
            <a:ext cx="603691" cy="747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489" y="4081676"/>
            <a:ext cx="603691" cy="747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3" name="Прямоугольник 112"/>
          <p:cNvSpPr/>
          <p:nvPr/>
        </p:nvSpPr>
        <p:spPr>
          <a:xfrm>
            <a:off x="7343340" y="10734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14" name="TextBox 113"/>
          <p:cNvSpPr txBox="1"/>
          <p:nvPr/>
        </p:nvSpPr>
        <p:spPr>
          <a:xfrm>
            <a:off x="107504" y="44624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51. Число 10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770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Овал 106"/>
          <p:cNvSpPr/>
          <p:nvPr/>
        </p:nvSpPr>
        <p:spPr>
          <a:xfrm>
            <a:off x="828000" y="4212000"/>
            <a:ext cx="6741600" cy="1296143"/>
          </a:xfrm>
          <a:prstGeom prst="ellipse">
            <a:avLst/>
          </a:prstGeom>
          <a:gradFill flip="none" rotWithShape="1">
            <a:gsLst>
              <a:gs pos="0">
                <a:srgbClr val="9CFA62">
                  <a:tint val="66000"/>
                  <a:satMod val="160000"/>
                </a:srgbClr>
              </a:gs>
              <a:gs pos="50000">
                <a:srgbClr val="9CFA62">
                  <a:tint val="44500"/>
                  <a:satMod val="160000"/>
                </a:srgbClr>
              </a:gs>
              <a:gs pos="100000">
                <a:srgbClr val="9CFA62">
                  <a:tint val="23500"/>
                  <a:satMod val="160000"/>
                </a:srgbClr>
              </a:gs>
            </a:gsLst>
            <a:lin ang="8100000" scaled="1"/>
            <a:tileRect/>
          </a:gra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285720" y="779489"/>
            <a:ext cx="37163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8.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Сравни  (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20" name="Нашивка 19"/>
          <p:cNvSpPr/>
          <p:nvPr/>
        </p:nvSpPr>
        <p:spPr>
          <a:xfrm>
            <a:off x="467544" y="5614272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Нашивка 20"/>
          <p:cNvSpPr/>
          <p:nvPr/>
        </p:nvSpPr>
        <p:spPr>
          <a:xfrm>
            <a:off x="475173" y="5614272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" name="Нашивка 21"/>
          <p:cNvSpPr/>
          <p:nvPr/>
        </p:nvSpPr>
        <p:spPr>
          <a:xfrm>
            <a:off x="475173" y="5614272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3" name="Нашивка 22"/>
          <p:cNvSpPr/>
          <p:nvPr/>
        </p:nvSpPr>
        <p:spPr>
          <a:xfrm>
            <a:off x="475173" y="5614272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4" name="Нашивка 23"/>
          <p:cNvSpPr/>
          <p:nvPr/>
        </p:nvSpPr>
        <p:spPr>
          <a:xfrm rot="10800000">
            <a:off x="1403648" y="5654590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5" name="Нашивка 24"/>
          <p:cNvSpPr/>
          <p:nvPr/>
        </p:nvSpPr>
        <p:spPr>
          <a:xfrm rot="10800000">
            <a:off x="1403648" y="5651765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6" name="Нашивка 25"/>
          <p:cNvSpPr/>
          <p:nvPr/>
        </p:nvSpPr>
        <p:spPr>
          <a:xfrm rot="10800000">
            <a:off x="1402492" y="5654590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2" name="Нашивка 41"/>
          <p:cNvSpPr/>
          <p:nvPr/>
        </p:nvSpPr>
        <p:spPr>
          <a:xfrm rot="10800000">
            <a:off x="1402492" y="5654590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3" name="Равно 42"/>
          <p:cNvSpPr/>
          <p:nvPr/>
        </p:nvSpPr>
        <p:spPr>
          <a:xfrm>
            <a:off x="1947096" y="3343347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4" name="Равно 43"/>
          <p:cNvSpPr/>
          <p:nvPr/>
        </p:nvSpPr>
        <p:spPr>
          <a:xfrm>
            <a:off x="838037" y="5694908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5" name="Равно 44"/>
          <p:cNvSpPr/>
          <p:nvPr/>
        </p:nvSpPr>
        <p:spPr>
          <a:xfrm>
            <a:off x="838037" y="5694908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6" name="Равно 45"/>
          <p:cNvSpPr/>
          <p:nvPr/>
        </p:nvSpPr>
        <p:spPr>
          <a:xfrm>
            <a:off x="838037" y="5694908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7" name="Нашивка 46"/>
          <p:cNvSpPr/>
          <p:nvPr/>
        </p:nvSpPr>
        <p:spPr>
          <a:xfrm>
            <a:off x="475173" y="5614272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8" name="Нашивка 47"/>
          <p:cNvSpPr/>
          <p:nvPr/>
        </p:nvSpPr>
        <p:spPr>
          <a:xfrm>
            <a:off x="475173" y="5614272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9" name="Нашивка 48"/>
          <p:cNvSpPr/>
          <p:nvPr/>
        </p:nvSpPr>
        <p:spPr>
          <a:xfrm>
            <a:off x="2039862" y="2708920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0" name="Нашивка 49"/>
          <p:cNvSpPr/>
          <p:nvPr/>
        </p:nvSpPr>
        <p:spPr>
          <a:xfrm>
            <a:off x="2039862" y="1899940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1" name="Нашивка 50"/>
          <p:cNvSpPr/>
          <p:nvPr/>
        </p:nvSpPr>
        <p:spPr>
          <a:xfrm rot="10800000">
            <a:off x="1402492" y="5654590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2" name="Нашивка 51"/>
          <p:cNvSpPr/>
          <p:nvPr/>
        </p:nvSpPr>
        <p:spPr>
          <a:xfrm rot="10800000">
            <a:off x="1402492" y="5654590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3" name="Нашивка 52"/>
          <p:cNvSpPr/>
          <p:nvPr/>
        </p:nvSpPr>
        <p:spPr>
          <a:xfrm rot="10800000">
            <a:off x="1402492" y="5654590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4" name="Нашивка 53"/>
          <p:cNvSpPr/>
          <p:nvPr/>
        </p:nvSpPr>
        <p:spPr>
          <a:xfrm rot="10800000">
            <a:off x="1402492" y="5654590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5" name="Равно 54"/>
          <p:cNvSpPr/>
          <p:nvPr/>
        </p:nvSpPr>
        <p:spPr>
          <a:xfrm>
            <a:off x="838037" y="5694908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6" name="Равно 55"/>
          <p:cNvSpPr/>
          <p:nvPr/>
        </p:nvSpPr>
        <p:spPr>
          <a:xfrm>
            <a:off x="838037" y="5694908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7" name="Равно 56"/>
          <p:cNvSpPr/>
          <p:nvPr/>
        </p:nvSpPr>
        <p:spPr>
          <a:xfrm>
            <a:off x="838037" y="5694908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8" name="Равно 57"/>
          <p:cNvSpPr/>
          <p:nvPr/>
        </p:nvSpPr>
        <p:spPr>
          <a:xfrm>
            <a:off x="838037" y="5694908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21156" y="1799603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45522" y="1799603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2401008" y="1799603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3240413" y="1799603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1115616" y="1799603"/>
            <a:ext cx="394660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2786050" y="1799603"/>
            <a:ext cx="394660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1531210" y="2545740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755576" y="2545740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2411062" y="2545740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3250467" y="2545740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1125670" y="2545740"/>
            <a:ext cx="394660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2796104" y="2545740"/>
            <a:ext cx="394660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1517742" y="3182533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742108" y="3182533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1112202" y="3182533"/>
            <a:ext cx="394660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2397594" y="3182533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3236999" y="3182533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2782636" y="3182533"/>
            <a:ext cx="394660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5708061" y="1844824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4644008" y="1844824"/>
            <a:ext cx="585417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5302521" y="1844824"/>
            <a:ext cx="30489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6587913" y="1844824"/>
            <a:ext cx="585417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7499326" y="1844824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7147428" y="1844824"/>
            <a:ext cx="30489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5708061" y="3121804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4788024" y="3121804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302521" y="3121804"/>
            <a:ext cx="30489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6779246" y="3121804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7499326" y="3121804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7147428" y="3121804"/>
            <a:ext cx="394660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5708061" y="2545740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4788024" y="2545740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5302521" y="2545740"/>
            <a:ext cx="30489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6587913" y="2545740"/>
            <a:ext cx="585417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7499326" y="2545740"/>
            <a:ext cx="38504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7147428" y="2545740"/>
            <a:ext cx="30489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02" name="Нашивка 101"/>
          <p:cNvSpPr/>
          <p:nvPr/>
        </p:nvSpPr>
        <p:spPr>
          <a:xfrm rot="10800000">
            <a:off x="6274307" y="1945161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7020272" y="5805264"/>
            <a:ext cx="20262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4" name="Нашивка 123"/>
          <p:cNvSpPr/>
          <p:nvPr/>
        </p:nvSpPr>
        <p:spPr>
          <a:xfrm rot="10800000">
            <a:off x="6274307" y="2674406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5" name="Нашивка 124"/>
          <p:cNvSpPr/>
          <p:nvPr/>
        </p:nvSpPr>
        <p:spPr>
          <a:xfrm rot="10800000">
            <a:off x="6274307" y="3187987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8" name="Равно 147"/>
          <p:cNvSpPr/>
          <p:nvPr/>
        </p:nvSpPr>
        <p:spPr>
          <a:xfrm>
            <a:off x="1947096" y="3343347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9" name="Равно 148"/>
          <p:cNvSpPr/>
          <p:nvPr/>
        </p:nvSpPr>
        <p:spPr>
          <a:xfrm>
            <a:off x="838037" y="5694908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0" name="Равно 149"/>
          <p:cNvSpPr/>
          <p:nvPr/>
        </p:nvSpPr>
        <p:spPr>
          <a:xfrm>
            <a:off x="838037" y="5694908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1" name="Равно 150"/>
          <p:cNvSpPr/>
          <p:nvPr/>
        </p:nvSpPr>
        <p:spPr>
          <a:xfrm>
            <a:off x="838037" y="5694908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2" name="Равно 151"/>
          <p:cNvSpPr/>
          <p:nvPr/>
        </p:nvSpPr>
        <p:spPr>
          <a:xfrm>
            <a:off x="838037" y="5694908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3" name="Равно 152"/>
          <p:cNvSpPr/>
          <p:nvPr/>
        </p:nvSpPr>
        <p:spPr>
          <a:xfrm>
            <a:off x="838037" y="5694908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4" name="Равно 153"/>
          <p:cNvSpPr/>
          <p:nvPr/>
        </p:nvSpPr>
        <p:spPr>
          <a:xfrm>
            <a:off x="838037" y="5694908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5" name="Равно 154"/>
          <p:cNvSpPr/>
          <p:nvPr/>
        </p:nvSpPr>
        <p:spPr>
          <a:xfrm>
            <a:off x="838037" y="5694908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7343340" y="10734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14" name="TextBox 113"/>
          <p:cNvSpPr txBox="1"/>
          <p:nvPr/>
        </p:nvSpPr>
        <p:spPr>
          <a:xfrm>
            <a:off x="107504" y="44624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51. Число 10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671239" y="3645024"/>
            <a:ext cx="6828087" cy="1828056"/>
            <a:chOff x="671239" y="3694582"/>
            <a:chExt cx="6828087" cy="1828056"/>
          </a:xfrm>
          <a:noFill/>
        </p:grpSpPr>
        <p:sp>
          <p:nvSpPr>
            <p:cNvPr id="101" name="Овал 100"/>
            <p:cNvSpPr/>
            <p:nvPr/>
          </p:nvSpPr>
          <p:spPr>
            <a:xfrm>
              <a:off x="671239" y="4226495"/>
              <a:ext cx="6741600" cy="1296143"/>
            </a:xfrm>
            <a:prstGeom prst="ellipse">
              <a:avLst/>
            </a:prstGeom>
            <a:grpFill/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" name="Группа 1"/>
            <p:cNvGrpSpPr/>
            <p:nvPr/>
          </p:nvGrpSpPr>
          <p:grpSpPr>
            <a:xfrm>
              <a:off x="1232489" y="3694582"/>
              <a:ext cx="6266837" cy="1768202"/>
              <a:chOff x="1232489" y="3694582"/>
              <a:chExt cx="6266837" cy="1768202"/>
            </a:xfrm>
            <a:grpFill/>
          </p:grpSpPr>
          <p:pic>
            <p:nvPicPr>
              <p:cNvPr id="115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51354" y="3694582"/>
                <a:ext cx="603691" cy="74723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16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67926" y="3807173"/>
                <a:ext cx="603691" cy="74723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17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56176" y="4563145"/>
                <a:ext cx="603691" cy="74723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18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47481" y="4610770"/>
                <a:ext cx="603691" cy="74723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19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50316" y="4715545"/>
                <a:ext cx="603691" cy="74723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20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36999" y="4623321"/>
                <a:ext cx="603691" cy="74723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21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50940" y="4596008"/>
                <a:ext cx="603691" cy="74723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22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48791" y="3738565"/>
                <a:ext cx="603691" cy="74723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23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32489" y="4131234"/>
                <a:ext cx="603691" cy="74723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5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895635" y="4193929"/>
                <a:ext cx="603691" cy="74723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pic>
        <p:nvPicPr>
          <p:cNvPr id="12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97"/>
          <a:stretch/>
        </p:blipFill>
        <p:spPr bwMode="auto">
          <a:xfrm>
            <a:off x="3236998" y="4615908"/>
            <a:ext cx="603691" cy="500671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97"/>
          <a:stretch/>
        </p:blipFill>
        <p:spPr bwMode="auto">
          <a:xfrm>
            <a:off x="4135695" y="3695859"/>
            <a:ext cx="603691" cy="500671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97"/>
          <a:stretch/>
        </p:blipFill>
        <p:spPr bwMode="auto">
          <a:xfrm>
            <a:off x="4169258" y="4728740"/>
            <a:ext cx="603691" cy="500671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97"/>
          <a:stretch/>
        </p:blipFill>
        <p:spPr bwMode="auto">
          <a:xfrm>
            <a:off x="2636722" y="3711001"/>
            <a:ext cx="603691" cy="500671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1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97"/>
          <a:stretch/>
        </p:blipFill>
        <p:spPr bwMode="auto">
          <a:xfrm>
            <a:off x="5048429" y="4605457"/>
            <a:ext cx="603691" cy="500671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97"/>
          <a:stretch/>
        </p:blipFill>
        <p:spPr bwMode="auto">
          <a:xfrm>
            <a:off x="6948264" y="4173621"/>
            <a:ext cx="603691" cy="500671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97"/>
          <a:stretch/>
        </p:blipFill>
        <p:spPr bwMode="auto">
          <a:xfrm>
            <a:off x="6175555" y="4603295"/>
            <a:ext cx="603691" cy="500671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97"/>
          <a:stretch/>
        </p:blipFill>
        <p:spPr bwMode="auto">
          <a:xfrm>
            <a:off x="5688558" y="3804451"/>
            <a:ext cx="603691" cy="500671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97"/>
          <a:stretch/>
        </p:blipFill>
        <p:spPr bwMode="auto">
          <a:xfrm>
            <a:off x="1254199" y="4109255"/>
            <a:ext cx="603691" cy="500671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97"/>
          <a:stretch/>
        </p:blipFill>
        <p:spPr bwMode="auto">
          <a:xfrm>
            <a:off x="1950940" y="4615908"/>
            <a:ext cx="603691" cy="500671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204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30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30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30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30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30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30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xit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300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300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30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30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" presetClass="exit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300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300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30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30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30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30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30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30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30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30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Box 113"/>
          <p:cNvSpPr txBox="1"/>
          <p:nvPr/>
        </p:nvSpPr>
        <p:spPr>
          <a:xfrm>
            <a:off x="7389315" y="3298839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0" name="Группа 138"/>
          <p:cNvGrpSpPr/>
          <p:nvPr/>
        </p:nvGrpSpPr>
        <p:grpSpPr>
          <a:xfrm>
            <a:off x="6948264" y="2899823"/>
            <a:ext cx="358794" cy="133830"/>
            <a:chOff x="3737068" y="2714620"/>
            <a:chExt cx="455418" cy="143670"/>
          </a:xfrm>
        </p:grpSpPr>
        <p:cxnSp>
          <p:nvCxnSpPr>
            <p:cNvPr id="91" name="Прямая соединительная линия 90"/>
            <p:cNvCxnSpPr/>
            <p:nvPr/>
          </p:nvCxnSpPr>
          <p:spPr>
            <a:xfrm>
              <a:off x="3737068" y="2784470"/>
              <a:ext cx="45541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Прямая соединительная линия 92"/>
            <p:cNvCxnSpPr/>
            <p:nvPr/>
          </p:nvCxnSpPr>
          <p:spPr>
            <a:xfrm rot="5400000">
              <a:off x="3785785" y="2785661"/>
              <a:ext cx="14367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Прямая соединительная линия 93"/>
            <p:cNvCxnSpPr/>
            <p:nvPr/>
          </p:nvCxnSpPr>
          <p:spPr>
            <a:xfrm rot="5400000">
              <a:off x="4042306" y="2785661"/>
              <a:ext cx="142876" cy="795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Группа 138"/>
          <p:cNvGrpSpPr/>
          <p:nvPr/>
        </p:nvGrpSpPr>
        <p:grpSpPr>
          <a:xfrm>
            <a:off x="6277615" y="2899823"/>
            <a:ext cx="358794" cy="133830"/>
            <a:chOff x="3737068" y="2714620"/>
            <a:chExt cx="455418" cy="143670"/>
          </a:xfrm>
        </p:grpSpPr>
        <p:cxnSp>
          <p:nvCxnSpPr>
            <p:cNvPr id="85" name="Прямая соединительная линия 84"/>
            <p:cNvCxnSpPr/>
            <p:nvPr/>
          </p:nvCxnSpPr>
          <p:spPr>
            <a:xfrm>
              <a:off x="3737068" y="2784470"/>
              <a:ext cx="45541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Прямая соединительная линия 85"/>
            <p:cNvCxnSpPr/>
            <p:nvPr/>
          </p:nvCxnSpPr>
          <p:spPr>
            <a:xfrm rot="5400000">
              <a:off x="3785785" y="2785661"/>
              <a:ext cx="14367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Прямая соединительная линия 86"/>
            <p:cNvCxnSpPr/>
            <p:nvPr/>
          </p:nvCxnSpPr>
          <p:spPr>
            <a:xfrm rot="5400000">
              <a:off x="4010651" y="2785661"/>
              <a:ext cx="142876" cy="795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Группа 138"/>
          <p:cNvGrpSpPr/>
          <p:nvPr/>
        </p:nvGrpSpPr>
        <p:grpSpPr>
          <a:xfrm>
            <a:off x="5634673" y="2899823"/>
            <a:ext cx="358794" cy="133830"/>
            <a:chOff x="3737068" y="2714620"/>
            <a:chExt cx="455418" cy="143670"/>
          </a:xfrm>
        </p:grpSpPr>
        <p:cxnSp>
          <p:nvCxnSpPr>
            <p:cNvPr id="81" name="Прямая соединительная линия 80"/>
            <p:cNvCxnSpPr/>
            <p:nvPr/>
          </p:nvCxnSpPr>
          <p:spPr>
            <a:xfrm>
              <a:off x="3737068" y="2784470"/>
              <a:ext cx="45541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Прямая соединительная линия 81"/>
            <p:cNvCxnSpPr/>
            <p:nvPr/>
          </p:nvCxnSpPr>
          <p:spPr>
            <a:xfrm rot="5400000">
              <a:off x="3785785" y="2785661"/>
              <a:ext cx="14367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Прямая соединительная линия 82"/>
            <p:cNvCxnSpPr/>
            <p:nvPr/>
          </p:nvCxnSpPr>
          <p:spPr>
            <a:xfrm rot="5400000">
              <a:off x="3944592" y="2785661"/>
              <a:ext cx="142876" cy="795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Прямоугольник 15"/>
          <p:cNvSpPr/>
          <p:nvPr/>
        </p:nvSpPr>
        <p:spPr>
          <a:xfrm>
            <a:off x="177646" y="3857628"/>
            <a:ext cx="8786842" cy="7143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TextBox 102"/>
          <p:cNvSpPr txBox="1"/>
          <p:nvPr/>
        </p:nvSpPr>
        <p:spPr>
          <a:xfrm>
            <a:off x="205417" y="714356"/>
            <a:ext cx="87957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Сегодня Петя заканчивает сборку поезда. Помоги ему ответить на вопросы.  </a:t>
            </a:r>
          </a:p>
        </p:txBody>
      </p:sp>
      <p:cxnSp>
        <p:nvCxnSpPr>
          <p:cNvPr id="116" name="Прямая соединительная линия 115"/>
          <p:cNvCxnSpPr/>
          <p:nvPr/>
        </p:nvCxnSpPr>
        <p:spPr>
          <a:xfrm>
            <a:off x="1062641" y="2918607"/>
            <a:ext cx="669731" cy="140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Группа 95"/>
          <p:cNvGrpSpPr/>
          <p:nvPr/>
        </p:nvGrpSpPr>
        <p:grpSpPr>
          <a:xfrm>
            <a:off x="205417" y="2428868"/>
            <a:ext cx="1163419" cy="857256"/>
            <a:chOff x="1928794" y="2143116"/>
            <a:chExt cx="1571636" cy="1214446"/>
          </a:xfrm>
        </p:grpSpPr>
        <p:sp>
          <p:nvSpPr>
            <p:cNvPr id="125" name="Овал 124"/>
            <p:cNvSpPr/>
            <p:nvPr/>
          </p:nvSpPr>
          <p:spPr>
            <a:xfrm>
              <a:off x="2071670" y="3000372"/>
              <a:ext cx="428628" cy="357190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2786050" y="3000372"/>
              <a:ext cx="428628" cy="357190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Прямоугольник 123"/>
            <p:cNvSpPr/>
            <p:nvPr/>
          </p:nvSpPr>
          <p:spPr>
            <a:xfrm>
              <a:off x="1928794" y="2143116"/>
              <a:ext cx="1571636" cy="857256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6" name="TextBox 145"/>
          <p:cNvSpPr txBox="1"/>
          <p:nvPr/>
        </p:nvSpPr>
        <p:spPr>
          <a:xfrm>
            <a:off x="7394167" y="3298839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214283" y="4286256"/>
            <a:ext cx="50445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Составьте выражение к рисунку: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6643702" y="3214686"/>
            <a:ext cx="642942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5450025" y="4286256"/>
            <a:ext cx="13019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9+     =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Группа 138"/>
          <p:cNvGrpSpPr/>
          <p:nvPr/>
        </p:nvGrpSpPr>
        <p:grpSpPr>
          <a:xfrm>
            <a:off x="4918689" y="2880251"/>
            <a:ext cx="358794" cy="133830"/>
            <a:chOff x="3737068" y="2714620"/>
            <a:chExt cx="455418" cy="143670"/>
          </a:xfrm>
        </p:grpSpPr>
        <p:cxnSp>
          <p:nvCxnSpPr>
            <p:cNvPr id="64" name="Прямая соединительная линия 63"/>
            <p:cNvCxnSpPr/>
            <p:nvPr/>
          </p:nvCxnSpPr>
          <p:spPr>
            <a:xfrm>
              <a:off x="3737068" y="2784470"/>
              <a:ext cx="45541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64"/>
            <p:cNvCxnSpPr/>
            <p:nvPr/>
          </p:nvCxnSpPr>
          <p:spPr>
            <a:xfrm rot="5400000">
              <a:off x="3785785" y="2785661"/>
              <a:ext cx="14367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65"/>
            <p:cNvCxnSpPr/>
            <p:nvPr/>
          </p:nvCxnSpPr>
          <p:spPr>
            <a:xfrm rot="5400000">
              <a:off x="3947768" y="2785661"/>
              <a:ext cx="142876" cy="795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Группа 138"/>
          <p:cNvGrpSpPr/>
          <p:nvPr/>
        </p:nvGrpSpPr>
        <p:grpSpPr>
          <a:xfrm>
            <a:off x="3420095" y="2880251"/>
            <a:ext cx="358794" cy="133830"/>
            <a:chOff x="3737068" y="2714620"/>
            <a:chExt cx="455418" cy="143670"/>
          </a:xfrm>
        </p:grpSpPr>
        <p:cxnSp>
          <p:nvCxnSpPr>
            <p:cNvPr id="46" name="Прямая соединительная линия 45"/>
            <p:cNvCxnSpPr/>
            <p:nvPr/>
          </p:nvCxnSpPr>
          <p:spPr>
            <a:xfrm>
              <a:off x="3737068" y="2784470"/>
              <a:ext cx="45541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 rot="5400000">
              <a:off x="3785785" y="2785661"/>
              <a:ext cx="14367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 rot="5400000">
              <a:off x="4011368" y="2785661"/>
              <a:ext cx="142876" cy="795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Группа 138"/>
          <p:cNvGrpSpPr/>
          <p:nvPr/>
        </p:nvGrpSpPr>
        <p:grpSpPr>
          <a:xfrm>
            <a:off x="2913459" y="2880251"/>
            <a:ext cx="358794" cy="133830"/>
            <a:chOff x="3737068" y="2714620"/>
            <a:chExt cx="455418" cy="143670"/>
          </a:xfrm>
        </p:grpSpPr>
        <p:cxnSp>
          <p:nvCxnSpPr>
            <p:cNvPr id="141" name="Прямая соединительная линия 140"/>
            <p:cNvCxnSpPr/>
            <p:nvPr/>
          </p:nvCxnSpPr>
          <p:spPr>
            <a:xfrm>
              <a:off x="3737068" y="2784470"/>
              <a:ext cx="45541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Прямая соединительная линия 142"/>
            <p:cNvCxnSpPr/>
            <p:nvPr/>
          </p:nvCxnSpPr>
          <p:spPr>
            <a:xfrm rot="5400000">
              <a:off x="3785785" y="2785661"/>
              <a:ext cx="14367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Прямая соединительная линия 143"/>
            <p:cNvCxnSpPr/>
            <p:nvPr/>
          </p:nvCxnSpPr>
          <p:spPr>
            <a:xfrm rot="5400000">
              <a:off x="4000099" y="2785661"/>
              <a:ext cx="142876" cy="794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Группа 136"/>
          <p:cNvGrpSpPr/>
          <p:nvPr/>
        </p:nvGrpSpPr>
        <p:grpSpPr>
          <a:xfrm>
            <a:off x="1979712" y="2880251"/>
            <a:ext cx="358794" cy="133830"/>
            <a:chOff x="3737068" y="2714620"/>
            <a:chExt cx="455418" cy="143670"/>
          </a:xfrm>
        </p:grpSpPr>
        <p:cxnSp>
          <p:nvCxnSpPr>
            <p:cNvPr id="138" name="Прямая соединительная линия 137"/>
            <p:cNvCxnSpPr/>
            <p:nvPr/>
          </p:nvCxnSpPr>
          <p:spPr>
            <a:xfrm>
              <a:off x="3737068" y="2784470"/>
              <a:ext cx="45541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Прямая соединительная линия 139"/>
            <p:cNvCxnSpPr/>
            <p:nvPr/>
          </p:nvCxnSpPr>
          <p:spPr>
            <a:xfrm rot="5400000">
              <a:off x="3785785" y="2785661"/>
              <a:ext cx="14367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Прямая соединительная линия 141"/>
            <p:cNvCxnSpPr/>
            <p:nvPr/>
          </p:nvCxnSpPr>
          <p:spPr>
            <a:xfrm rot="5400000">
              <a:off x="4000099" y="2785661"/>
              <a:ext cx="142876" cy="794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8" name="Прямая соединительная линия 117"/>
          <p:cNvCxnSpPr/>
          <p:nvPr/>
        </p:nvCxnSpPr>
        <p:spPr>
          <a:xfrm rot="5400000">
            <a:off x="1570825" y="2935119"/>
            <a:ext cx="117432" cy="11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Группа 95"/>
          <p:cNvGrpSpPr/>
          <p:nvPr/>
        </p:nvGrpSpPr>
        <p:grpSpPr>
          <a:xfrm>
            <a:off x="1562707" y="2614071"/>
            <a:ext cx="580401" cy="598905"/>
            <a:chOff x="1928794" y="2143116"/>
            <a:chExt cx="1571636" cy="1214446"/>
          </a:xfrm>
        </p:grpSpPr>
        <p:sp>
          <p:nvSpPr>
            <p:cNvPr id="128" name="Прямоугольник 127"/>
            <p:cNvSpPr/>
            <p:nvPr/>
          </p:nvSpPr>
          <p:spPr>
            <a:xfrm>
              <a:off x="1928794" y="2143116"/>
              <a:ext cx="1571636" cy="857256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2071670" y="3000372"/>
              <a:ext cx="428628" cy="357190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2786050" y="3000372"/>
              <a:ext cx="428628" cy="357190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5"/>
          <p:cNvGrpSpPr/>
          <p:nvPr/>
        </p:nvGrpSpPr>
        <p:grpSpPr>
          <a:xfrm>
            <a:off x="2348525" y="2614071"/>
            <a:ext cx="580401" cy="598905"/>
            <a:chOff x="1928794" y="2143116"/>
            <a:chExt cx="1571636" cy="1214446"/>
          </a:xfrm>
          <a:solidFill>
            <a:srgbClr val="FFFF00"/>
          </a:solidFill>
        </p:grpSpPr>
        <p:sp>
          <p:nvSpPr>
            <p:cNvPr id="134" name="Прямоугольник 133"/>
            <p:cNvSpPr/>
            <p:nvPr/>
          </p:nvSpPr>
          <p:spPr>
            <a:xfrm>
              <a:off x="1928794" y="2143116"/>
              <a:ext cx="1571636" cy="857256"/>
            </a:xfrm>
            <a:prstGeom prst="rect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207167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278605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5"/>
          <p:cNvGrpSpPr/>
          <p:nvPr/>
        </p:nvGrpSpPr>
        <p:grpSpPr>
          <a:xfrm>
            <a:off x="5206045" y="2614071"/>
            <a:ext cx="580401" cy="598905"/>
            <a:chOff x="1928794" y="2143116"/>
            <a:chExt cx="1571636" cy="1214446"/>
          </a:xfrm>
          <a:solidFill>
            <a:srgbClr val="FFFF00"/>
          </a:solidFill>
        </p:grpSpPr>
        <p:sp>
          <p:nvSpPr>
            <p:cNvPr id="127" name="Прямоугольник 126"/>
            <p:cNvSpPr/>
            <p:nvPr/>
          </p:nvSpPr>
          <p:spPr>
            <a:xfrm>
              <a:off x="1928794" y="2143116"/>
              <a:ext cx="1571636" cy="857256"/>
            </a:xfrm>
            <a:prstGeom prst="rect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207167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3" name="Овал 132"/>
            <p:cNvSpPr/>
            <p:nvPr/>
          </p:nvSpPr>
          <p:spPr>
            <a:xfrm>
              <a:off x="278605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95"/>
          <p:cNvGrpSpPr/>
          <p:nvPr/>
        </p:nvGrpSpPr>
        <p:grpSpPr>
          <a:xfrm>
            <a:off x="3062905" y="2614071"/>
            <a:ext cx="580401" cy="598905"/>
            <a:chOff x="1928794" y="2143116"/>
            <a:chExt cx="1571636" cy="1214446"/>
          </a:xfrm>
          <a:solidFill>
            <a:srgbClr val="FFFF00"/>
          </a:solidFill>
        </p:grpSpPr>
        <p:sp>
          <p:nvSpPr>
            <p:cNvPr id="41" name="Прямоугольник 40"/>
            <p:cNvSpPr/>
            <p:nvPr/>
          </p:nvSpPr>
          <p:spPr>
            <a:xfrm>
              <a:off x="1928794" y="2143116"/>
              <a:ext cx="1571636" cy="857256"/>
            </a:xfrm>
            <a:prstGeom prst="rect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Овал 41"/>
            <p:cNvSpPr/>
            <p:nvPr/>
          </p:nvSpPr>
          <p:spPr>
            <a:xfrm>
              <a:off x="207167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Овал 42"/>
            <p:cNvSpPr/>
            <p:nvPr/>
          </p:nvSpPr>
          <p:spPr>
            <a:xfrm>
              <a:off x="278605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95"/>
          <p:cNvGrpSpPr/>
          <p:nvPr/>
        </p:nvGrpSpPr>
        <p:grpSpPr>
          <a:xfrm>
            <a:off x="4482768" y="2614071"/>
            <a:ext cx="580401" cy="598905"/>
            <a:chOff x="1928794" y="2143116"/>
            <a:chExt cx="1571636" cy="1214446"/>
          </a:xfrm>
          <a:solidFill>
            <a:srgbClr val="FFFF00"/>
          </a:solidFill>
        </p:grpSpPr>
        <p:sp>
          <p:nvSpPr>
            <p:cNvPr id="52" name="Прямоугольник 51"/>
            <p:cNvSpPr/>
            <p:nvPr/>
          </p:nvSpPr>
          <p:spPr>
            <a:xfrm>
              <a:off x="1928794" y="2143116"/>
              <a:ext cx="1571636" cy="857256"/>
            </a:xfrm>
            <a:prstGeom prst="rect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207167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278605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" name="Группа 138"/>
          <p:cNvGrpSpPr/>
          <p:nvPr/>
        </p:nvGrpSpPr>
        <p:grpSpPr>
          <a:xfrm>
            <a:off x="4134475" y="2879511"/>
            <a:ext cx="358794" cy="133830"/>
            <a:chOff x="3737068" y="2714620"/>
            <a:chExt cx="455418" cy="143670"/>
          </a:xfrm>
        </p:grpSpPr>
        <p:cxnSp>
          <p:nvCxnSpPr>
            <p:cNvPr id="56" name="Прямая соединительная линия 55"/>
            <p:cNvCxnSpPr/>
            <p:nvPr/>
          </p:nvCxnSpPr>
          <p:spPr>
            <a:xfrm>
              <a:off x="3737068" y="2784470"/>
              <a:ext cx="45541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56"/>
            <p:cNvCxnSpPr/>
            <p:nvPr/>
          </p:nvCxnSpPr>
          <p:spPr>
            <a:xfrm rot="5400000">
              <a:off x="3785785" y="2785661"/>
              <a:ext cx="14367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/>
            <p:cNvCxnSpPr/>
            <p:nvPr/>
          </p:nvCxnSpPr>
          <p:spPr>
            <a:xfrm rot="5400000">
              <a:off x="4022637" y="2785661"/>
              <a:ext cx="142876" cy="795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Группа 95"/>
          <p:cNvGrpSpPr/>
          <p:nvPr/>
        </p:nvGrpSpPr>
        <p:grpSpPr>
          <a:xfrm>
            <a:off x="3768388" y="2614071"/>
            <a:ext cx="580401" cy="598905"/>
            <a:chOff x="1928794" y="2143116"/>
            <a:chExt cx="1571636" cy="1214446"/>
          </a:xfrm>
          <a:solidFill>
            <a:srgbClr val="FFFF00"/>
          </a:solidFill>
        </p:grpSpPr>
        <p:sp>
          <p:nvSpPr>
            <p:cNvPr id="60" name="Прямоугольник 59"/>
            <p:cNvSpPr/>
            <p:nvPr/>
          </p:nvSpPr>
          <p:spPr>
            <a:xfrm>
              <a:off x="1928794" y="2143116"/>
              <a:ext cx="1571636" cy="857256"/>
            </a:xfrm>
            <a:prstGeom prst="rect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Овал 60"/>
            <p:cNvSpPr/>
            <p:nvPr/>
          </p:nvSpPr>
          <p:spPr>
            <a:xfrm>
              <a:off x="207167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Овал 61"/>
            <p:cNvSpPr/>
            <p:nvPr/>
          </p:nvSpPr>
          <p:spPr>
            <a:xfrm>
              <a:off x="278605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71" name="Прямая соединительная линия 70"/>
          <p:cNvCxnSpPr/>
          <p:nvPr/>
        </p:nvCxnSpPr>
        <p:spPr>
          <a:xfrm rot="5400000">
            <a:off x="1384906" y="2889001"/>
            <a:ext cx="21431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Группа 95"/>
          <p:cNvGrpSpPr/>
          <p:nvPr/>
        </p:nvGrpSpPr>
        <p:grpSpPr>
          <a:xfrm>
            <a:off x="6601472" y="2614071"/>
            <a:ext cx="580401" cy="598905"/>
            <a:chOff x="1928794" y="2143116"/>
            <a:chExt cx="1571636" cy="1214446"/>
          </a:xfrm>
          <a:solidFill>
            <a:srgbClr val="FFFF00"/>
          </a:solidFill>
        </p:grpSpPr>
        <p:sp>
          <p:nvSpPr>
            <p:cNvPr id="73" name="Прямоугольник 72"/>
            <p:cNvSpPr/>
            <p:nvPr/>
          </p:nvSpPr>
          <p:spPr>
            <a:xfrm>
              <a:off x="1928794" y="2143116"/>
              <a:ext cx="1571636" cy="857256"/>
            </a:xfrm>
            <a:prstGeom prst="rect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Овал 73"/>
            <p:cNvSpPr/>
            <p:nvPr/>
          </p:nvSpPr>
          <p:spPr>
            <a:xfrm>
              <a:off x="207167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278605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" name="Группа 95"/>
          <p:cNvGrpSpPr/>
          <p:nvPr/>
        </p:nvGrpSpPr>
        <p:grpSpPr>
          <a:xfrm>
            <a:off x="5911528" y="2614071"/>
            <a:ext cx="580401" cy="598905"/>
            <a:chOff x="1928794" y="2143116"/>
            <a:chExt cx="1571636" cy="1214446"/>
          </a:xfrm>
          <a:solidFill>
            <a:srgbClr val="FFFF00"/>
          </a:solidFill>
        </p:grpSpPr>
        <p:sp>
          <p:nvSpPr>
            <p:cNvPr id="77" name="Прямоугольник 76"/>
            <p:cNvSpPr/>
            <p:nvPr/>
          </p:nvSpPr>
          <p:spPr>
            <a:xfrm>
              <a:off x="1928794" y="2143116"/>
              <a:ext cx="1571636" cy="857256"/>
            </a:xfrm>
            <a:prstGeom prst="rect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207167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Овал 78"/>
            <p:cNvSpPr/>
            <p:nvPr/>
          </p:nvSpPr>
          <p:spPr>
            <a:xfrm>
              <a:off x="278605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0" name="Группа 95"/>
          <p:cNvGrpSpPr/>
          <p:nvPr/>
        </p:nvGrpSpPr>
        <p:grpSpPr>
          <a:xfrm>
            <a:off x="7303967" y="2615781"/>
            <a:ext cx="580401" cy="598905"/>
            <a:chOff x="1928794" y="2143116"/>
            <a:chExt cx="1571636" cy="1214446"/>
          </a:xfrm>
          <a:solidFill>
            <a:srgbClr val="FFFF00"/>
          </a:solidFill>
        </p:grpSpPr>
        <p:sp>
          <p:nvSpPr>
            <p:cNvPr id="84" name="Прямоугольник 83"/>
            <p:cNvSpPr/>
            <p:nvPr/>
          </p:nvSpPr>
          <p:spPr>
            <a:xfrm>
              <a:off x="1928794" y="2143116"/>
              <a:ext cx="1571636" cy="857256"/>
            </a:xfrm>
            <a:prstGeom prst="rect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207167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278605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9" name="Прямоугольник 18"/>
          <p:cNvSpPr/>
          <p:nvPr/>
        </p:nvSpPr>
        <p:spPr>
          <a:xfrm>
            <a:off x="323528" y="1545353"/>
            <a:ext cx="42242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вагонов было?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148064" y="1563955"/>
            <a:ext cx="30444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стало?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2248705" y="5877272"/>
            <a:ext cx="385042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925331" y="5877272"/>
            <a:ext cx="385042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102" name="Прямоугольник 101"/>
          <p:cNvSpPr/>
          <p:nvPr/>
        </p:nvSpPr>
        <p:spPr>
          <a:xfrm>
            <a:off x="1587018" y="5877272"/>
            <a:ext cx="385042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104" name="Прямоугольник 103"/>
          <p:cNvSpPr/>
          <p:nvPr/>
        </p:nvSpPr>
        <p:spPr>
          <a:xfrm>
            <a:off x="3572079" y="5877272"/>
            <a:ext cx="385042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5998558" y="4246725"/>
            <a:ext cx="415207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260729" y="5877272"/>
            <a:ext cx="415207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2910392" y="5877272"/>
            <a:ext cx="385042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4233766" y="5877272"/>
            <a:ext cx="385042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4895453" y="5877272"/>
            <a:ext cx="385042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5557140" y="5877272"/>
            <a:ext cx="385042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4548672" y="1452449"/>
            <a:ext cx="0" cy="61284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Прямоугольник 110"/>
          <p:cNvSpPr/>
          <p:nvPr/>
        </p:nvSpPr>
        <p:spPr>
          <a:xfrm>
            <a:off x="6084168" y="5874696"/>
            <a:ext cx="585417" cy="52322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7343340" y="10734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01" name="TextBox 100"/>
          <p:cNvSpPr txBox="1"/>
          <p:nvPr/>
        </p:nvSpPr>
        <p:spPr>
          <a:xfrm>
            <a:off x="107504" y="44624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51. Число 10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7399053" y="3284984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065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81481E-6 L -0.14236 0.37408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18" y="18704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11111E-6 L 0.62986 -0.22708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493" y="-1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7 L -0.08437 0.15093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19" y="7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/>
      <p:bldP spid="146" grpId="0"/>
      <p:bldP spid="146" grpId="1"/>
      <p:bldP spid="145" grpId="0"/>
      <p:bldP spid="153" grpId="0"/>
      <p:bldP spid="49" grpId="0"/>
      <p:bldP spid="19" grpId="0"/>
      <p:bldP spid="20" grpId="0"/>
      <p:bldP spid="105" grpId="0" animBg="1"/>
      <p:bldP spid="106" grpId="0"/>
      <p:bldP spid="107" grpId="0"/>
      <p:bldP spid="10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Прямоугольник 32"/>
          <p:cNvSpPr/>
          <p:nvPr/>
        </p:nvSpPr>
        <p:spPr>
          <a:xfrm>
            <a:off x="7424854" y="3387435"/>
            <a:ext cx="531522" cy="500066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14282" y="3929066"/>
            <a:ext cx="8786842" cy="7143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TextBox 102"/>
          <p:cNvSpPr txBox="1"/>
          <p:nvPr/>
        </p:nvSpPr>
        <p:spPr>
          <a:xfrm>
            <a:off x="232207" y="714357"/>
            <a:ext cx="86975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 точек надо нарисовать Пете на последней карточке?</a:t>
            </a:r>
          </a:p>
        </p:txBody>
      </p:sp>
      <p:pic>
        <p:nvPicPr>
          <p:cNvPr id="17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776" y="5589240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410" y="5589240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2044" y="5589240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4900" y="5589240"/>
            <a:ext cx="676275" cy="669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</p:pic>
      <p:pic>
        <p:nvPicPr>
          <p:cNvPr id="195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1884" y="5589240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9" name="Picture 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9502" y="5589240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3" name="Picture 1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6490" y="5589240"/>
            <a:ext cx="669925" cy="6762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</p:pic>
      <p:pic>
        <p:nvPicPr>
          <p:cNvPr id="207" name="Picture 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7068" y="5622205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1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45" y="5622205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0" name="Picture 1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2355" y="5589240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3" name="Прямоугольник 92"/>
          <p:cNvSpPr/>
          <p:nvPr/>
        </p:nvSpPr>
        <p:spPr>
          <a:xfrm>
            <a:off x="7343340" y="10734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94" name="TextBox 93"/>
          <p:cNvSpPr txBox="1"/>
          <p:nvPr/>
        </p:nvSpPr>
        <p:spPr>
          <a:xfrm>
            <a:off x="107504" y="44624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51. Число 10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5" name="Группа 138"/>
          <p:cNvGrpSpPr/>
          <p:nvPr/>
        </p:nvGrpSpPr>
        <p:grpSpPr>
          <a:xfrm>
            <a:off x="6948264" y="2899823"/>
            <a:ext cx="358794" cy="133830"/>
            <a:chOff x="3737068" y="2714620"/>
            <a:chExt cx="455418" cy="143670"/>
          </a:xfrm>
        </p:grpSpPr>
        <p:cxnSp>
          <p:nvCxnSpPr>
            <p:cNvPr id="96" name="Прямая соединительная линия 95"/>
            <p:cNvCxnSpPr/>
            <p:nvPr/>
          </p:nvCxnSpPr>
          <p:spPr>
            <a:xfrm>
              <a:off x="3737068" y="2784470"/>
              <a:ext cx="45541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Прямая соединительная линия 96"/>
            <p:cNvCxnSpPr/>
            <p:nvPr/>
          </p:nvCxnSpPr>
          <p:spPr>
            <a:xfrm rot="5400000">
              <a:off x="3785785" y="2785661"/>
              <a:ext cx="14367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Прямая соединительная линия 97"/>
            <p:cNvCxnSpPr/>
            <p:nvPr/>
          </p:nvCxnSpPr>
          <p:spPr>
            <a:xfrm rot="5400000">
              <a:off x="4042306" y="2785661"/>
              <a:ext cx="142876" cy="795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Группа 138"/>
          <p:cNvGrpSpPr/>
          <p:nvPr/>
        </p:nvGrpSpPr>
        <p:grpSpPr>
          <a:xfrm>
            <a:off x="6277615" y="2899823"/>
            <a:ext cx="358794" cy="133830"/>
            <a:chOff x="3737068" y="2714620"/>
            <a:chExt cx="455418" cy="143670"/>
          </a:xfrm>
        </p:grpSpPr>
        <p:cxnSp>
          <p:nvCxnSpPr>
            <p:cNvPr id="100" name="Прямая соединительная линия 99"/>
            <p:cNvCxnSpPr/>
            <p:nvPr/>
          </p:nvCxnSpPr>
          <p:spPr>
            <a:xfrm>
              <a:off x="3737068" y="2784470"/>
              <a:ext cx="45541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Прямая соединительная линия 100"/>
            <p:cNvCxnSpPr/>
            <p:nvPr/>
          </p:nvCxnSpPr>
          <p:spPr>
            <a:xfrm rot="5400000">
              <a:off x="3785785" y="2785661"/>
              <a:ext cx="14367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Прямая соединительная линия 101"/>
            <p:cNvCxnSpPr/>
            <p:nvPr/>
          </p:nvCxnSpPr>
          <p:spPr>
            <a:xfrm rot="5400000">
              <a:off x="4010651" y="2785661"/>
              <a:ext cx="142876" cy="795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Группа 138"/>
          <p:cNvGrpSpPr/>
          <p:nvPr/>
        </p:nvGrpSpPr>
        <p:grpSpPr>
          <a:xfrm>
            <a:off x="5634673" y="2899823"/>
            <a:ext cx="358794" cy="133830"/>
            <a:chOff x="3737068" y="2714620"/>
            <a:chExt cx="455418" cy="143670"/>
          </a:xfrm>
        </p:grpSpPr>
        <p:cxnSp>
          <p:nvCxnSpPr>
            <p:cNvPr id="105" name="Прямая соединительная линия 104"/>
            <p:cNvCxnSpPr/>
            <p:nvPr/>
          </p:nvCxnSpPr>
          <p:spPr>
            <a:xfrm>
              <a:off x="3737068" y="2784470"/>
              <a:ext cx="45541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Прямая соединительная линия 105"/>
            <p:cNvCxnSpPr/>
            <p:nvPr/>
          </p:nvCxnSpPr>
          <p:spPr>
            <a:xfrm rot="5400000">
              <a:off x="3785785" y="2785661"/>
              <a:ext cx="14367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Прямая соединительная линия 106"/>
            <p:cNvCxnSpPr/>
            <p:nvPr/>
          </p:nvCxnSpPr>
          <p:spPr>
            <a:xfrm rot="5400000">
              <a:off x="3944592" y="2785661"/>
              <a:ext cx="142876" cy="795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8" name="Прямая соединительная линия 107"/>
          <p:cNvCxnSpPr/>
          <p:nvPr/>
        </p:nvCxnSpPr>
        <p:spPr>
          <a:xfrm>
            <a:off x="1062641" y="2918607"/>
            <a:ext cx="669731" cy="140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9" name="Группа 95"/>
          <p:cNvGrpSpPr/>
          <p:nvPr/>
        </p:nvGrpSpPr>
        <p:grpSpPr>
          <a:xfrm>
            <a:off x="205417" y="2428868"/>
            <a:ext cx="1163419" cy="857256"/>
            <a:chOff x="1928794" y="2143116"/>
            <a:chExt cx="1571636" cy="1214446"/>
          </a:xfrm>
        </p:grpSpPr>
        <p:sp>
          <p:nvSpPr>
            <p:cNvPr id="110" name="Овал 109"/>
            <p:cNvSpPr/>
            <p:nvPr/>
          </p:nvSpPr>
          <p:spPr>
            <a:xfrm>
              <a:off x="2071670" y="3000372"/>
              <a:ext cx="428628" cy="357190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2786050" y="3000372"/>
              <a:ext cx="428628" cy="357190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Прямоугольник 111"/>
            <p:cNvSpPr/>
            <p:nvPr/>
          </p:nvSpPr>
          <p:spPr>
            <a:xfrm>
              <a:off x="1928794" y="2143116"/>
              <a:ext cx="1571636" cy="857256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3" name="Группа 138"/>
          <p:cNvGrpSpPr/>
          <p:nvPr/>
        </p:nvGrpSpPr>
        <p:grpSpPr>
          <a:xfrm>
            <a:off x="4918689" y="2880251"/>
            <a:ext cx="358794" cy="133830"/>
            <a:chOff x="3737068" y="2714620"/>
            <a:chExt cx="455418" cy="143670"/>
          </a:xfrm>
        </p:grpSpPr>
        <p:cxnSp>
          <p:nvCxnSpPr>
            <p:cNvPr id="114" name="Прямая соединительная линия 113"/>
            <p:cNvCxnSpPr/>
            <p:nvPr/>
          </p:nvCxnSpPr>
          <p:spPr>
            <a:xfrm>
              <a:off x="3737068" y="2784470"/>
              <a:ext cx="45541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Прямая соединительная линия 114"/>
            <p:cNvCxnSpPr/>
            <p:nvPr/>
          </p:nvCxnSpPr>
          <p:spPr>
            <a:xfrm rot="5400000">
              <a:off x="3785785" y="2785661"/>
              <a:ext cx="14367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Прямая соединительная линия 115"/>
            <p:cNvCxnSpPr/>
            <p:nvPr/>
          </p:nvCxnSpPr>
          <p:spPr>
            <a:xfrm rot="5400000">
              <a:off x="3947768" y="2785661"/>
              <a:ext cx="142876" cy="795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Группа 138"/>
          <p:cNvGrpSpPr/>
          <p:nvPr/>
        </p:nvGrpSpPr>
        <p:grpSpPr>
          <a:xfrm>
            <a:off x="3420095" y="2880251"/>
            <a:ext cx="358794" cy="133830"/>
            <a:chOff x="3737068" y="2714620"/>
            <a:chExt cx="455418" cy="143670"/>
          </a:xfrm>
        </p:grpSpPr>
        <p:cxnSp>
          <p:nvCxnSpPr>
            <p:cNvPr id="118" name="Прямая соединительная линия 117"/>
            <p:cNvCxnSpPr/>
            <p:nvPr/>
          </p:nvCxnSpPr>
          <p:spPr>
            <a:xfrm>
              <a:off x="3737068" y="2784470"/>
              <a:ext cx="45541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Прямая соединительная линия 118"/>
            <p:cNvCxnSpPr/>
            <p:nvPr/>
          </p:nvCxnSpPr>
          <p:spPr>
            <a:xfrm rot="5400000">
              <a:off x="3785785" y="2785661"/>
              <a:ext cx="14367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Прямая соединительная линия 119"/>
            <p:cNvCxnSpPr/>
            <p:nvPr/>
          </p:nvCxnSpPr>
          <p:spPr>
            <a:xfrm rot="5400000">
              <a:off x="4011368" y="2785661"/>
              <a:ext cx="142876" cy="795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1" name="Группа 138"/>
          <p:cNvGrpSpPr/>
          <p:nvPr/>
        </p:nvGrpSpPr>
        <p:grpSpPr>
          <a:xfrm>
            <a:off x="2913459" y="2880251"/>
            <a:ext cx="358794" cy="133830"/>
            <a:chOff x="3737068" y="2714620"/>
            <a:chExt cx="455418" cy="143670"/>
          </a:xfrm>
        </p:grpSpPr>
        <p:cxnSp>
          <p:nvCxnSpPr>
            <p:cNvPr id="122" name="Прямая соединительная линия 121"/>
            <p:cNvCxnSpPr/>
            <p:nvPr/>
          </p:nvCxnSpPr>
          <p:spPr>
            <a:xfrm>
              <a:off x="3737068" y="2784470"/>
              <a:ext cx="45541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Прямая соединительная линия 122"/>
            <p:cNvCxnSpPr/>
            <p:nvPr/>
          </p:nvCxnSpPr>
          <p:spPr>
            <a:xfrm rot="5400000">
              <a:off x="3785785" y="2785661"/>
              <a:ext cx="14367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Прямая соединительная линия 123"/>
            <p:cNvCxnSpPr/>
            <p:nvPr/>
          </p:nvCxnSpPr>
          <p:spPr>
            <a:xfrm rot="5400000">
              <a:off x="4000099" y="2785661"/>
              <a:ext cx="142876" cy="794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5" name="Группа 136"/>
          <p:cNvGrpSpPr/>
          <p:nvPr/>
        </p:nvGrpSpPr>
        <p:grpSpPr>
          <a:xfrm>
            <a:off x="1979712" y="2880251"/>
            <a:ext cx="358794" cy="133830"/>
            <a:chOff x="3737068" y="2714620"/>
            <a:chExt cx="455418" cy="143670"/>
          </a:xfrm>
        </p:grpSpPr>
        <p:cxnSp>
          <p:nvCxnSpPr>
            <p:cNvPr id="126" name="Прямая соединительная линия 125"/>
            <p:cNvCxnSpPr/>
            <p:nvPr/>
          </p:nvCxnSpPr>
          <p:spPr>
            <a:xfrm>
              <a:off x="3737068" y="2784470"/>
              <a:ext cx="45541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Прямая соединительная линия 126"/>
            <p:cNvCxnSpPr/>
            <p:nvPr/>
          </p:nvCxnSpPr>
          <p:spPr>
            <a:xfrm rot="5400000">
              <a:off x="3785785" y="2785661"/>
              <a:ext cx="14367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Прямая соединительная линия 127"/>
            <p:cNvCxnSpPr/>
            <p:nvPr/>
          </p:nvCxnSpPr>
          <p:spPr>
            <a:xfrm rot="5400000">
              <a:off x="4000099" y="2785661"/>
              <a:ext cx="142876" cy="794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9" name="Прямая соединительная линия 128"/>
          <p:cNvCxnSpPr/>
          <p:nvPr/>
        </p:nvCxnSpPr>
        <p:spPr>
          <a:xfrm rot="5400000">
            <a:off x="1570825" y="2935119"/>
            <a:ext cx="117432" cy="11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0" name="Группа 95"/>
          <p:cNvGrpSpPr/>
          <p:nvPr/>
        </p:nvGrpSpPr>
        <p:grpSpPr>
          <a:xfrm>
            <a:off x="1562707" y="2614071"/>
            <a:ext cx="580401" cy="598905"/>
            <a:chOff x="1928794" y="2143116"/>
            <a:chExt cx="1571636" cy="1214446"/>
          </a:xfrm>
        </p:grpSpPr>
        <p:sp>
          <p:nvSpPr>
            <p:cNvPr id="131" name="Прямоугольник 130"/>
            <p:cNvSpPr/>
            <p:nvPr/>
          </p:nvSpPr>
          <p:spPr>
            <a:xfrm>
              <a:off x="1928794" y="2143116"/>
              <a:ext cx="1571636" cy="857256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2071670" y="3000372"/>
              <a:ext cx="428628" cy="357190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3" name="Овал 132"/>
            <p:cNvSpPr/>
            <p:nvPr/>
          </p:nvSpPr>
          <p:spPr>
            <a:xfrm>
              <a:off x="2786050" y="3000372"/>
              <a:ext cx="428628" cy="357190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4" name="Группа 95"/>
          <p:cNvGrpSpPr/>
          <p:nvPr/>
        </p:nvGrpSpPr>
        <p:grpSpPr>
          <a:xfrm>
            <a:off x="2348525" y="2614071"/>
            <a:ext cx="580401" cy="598905"/>
            <a:chOff x="1928794" y="2143116"/>
            <a:chExt cx="1571636" cy="1214446"/>
          </a:xfrm>
          <a:solidFill>
            <a:srgbClr val="FFFF00"/>
          </a:solidFill>
        </p:grpSpPr>
        <p:sp>
          <p:nvSpPr>
            <p:cNvPr id="135" name="Прямоугольник 134"/>
            <p:cNvSpPr/>
            <p:nvPr/>
          </p:nvSpPr>
          <p:spPr>
            <a:xfrm>
              <a:off x="1928794" y="2143116"/>
              <a:ext cx="1571636" cy="857256"/>
            </a:xfrm>
            <a:prstGeom prst="rect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207167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278605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8" name="Группа 95"/>
          <p:cNvGrpSpPr/>
          <p:nvPr/>
        </p:nvGrpSpPr>
        <p:grpSpPr>
          <a:xfrm>
            <a:off x="5206045" y="2614071"/>
            <a:ext cx="580401" cy="598905"/>
            <a:chOff x="1928794" y="2143116"/>
            <a:chExt cx="1571636" cy="1214446"/>
          </a:xfrm>
          <a:solidFill>
            <a:srgbClr val="FFFF00"/>
          </a:solidFill>
        </p:grpSpPr>
        <p:sp>
          <p:nvSpPr>
            <p:cNvPr id="139" name="Прямоугольник 138"/>
            <p:cNvSpPr/>
            <p:nvPr/>
          </p:nvSpPr>
          <p:spPr>
            <a:xfrm>
              <a:off x="1928794" y="2143116"/>
              <a:ext cx="1571636" cy="857256"/>
            </a:xfrm>
            <a:prstGeom prst="rect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0" name="Овал 139"/>
            <p:cNvSpPr/>
            <p:nvPr/>
          </p:nvSpPr>
          <p:spPr>
            <a:xfrm>
              <a:off x="207167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278605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2" name="Группа 95"/>
          <p:cNvGrpSpPr/>
          <p:nvPr/>
        </p:nvGrpSpPr>
        <p:grpSpPr>
          <a:xfrm>
            <a:off x="3062905" y="2614071"/>
            <a:ext cx="580401" cy="598905"/>
            <a:chOff x="1928794" y="2143116"/>
            <a:chExt cx="1571636" cy="1214446"/>
          </a:xfrm>
          <a:solidFill>
            <a:srgbClr val="FFFF00"/>
          </a:solidFill>
        </p:grpSpPr>
        <p:sp>
          <p:nvSpPr>
            <p:cNvPr id="143" name="Прямоугольник 142"/>
            <p:cNvSpPr/>
            <p:nvPr/>
          </p:nvSpPr>
          <p:spPr>
            <a:xfrm>
              <a:off x="1928794" y="2143116"/>
              <a:ext cx="1571636" cy="857256"/>
            </a:xfrm>
            <a:prstGeom prst="rect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207167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5" name="Овал 144"/>
            <p:cNvSpPr/>
            <p:nvPr/>
          </p:nvSpPr>
          <p:spPr>
            <a:xfrm>
              <a:off x="278605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6" name="Группа 95"/>
          <p:cNvGrpSpPr/>
          <p:nvPr/>
        </p:nvGrpSpPr>
        <p:grpSpPr>
          <a:xfrm>
            <a:off x="4482768" y="2614071"/>
            <a:ext cx="580401" cy="598905"/>
            <a:chOff x="1928794" y="2143116"/>
            <a:chExt cx="1571636" cy="1214446"/>
          </a:xfrm>
          <a:solidFill>
            <a:srgbClr val="FFFF00"/>
          </a:solidFill>
        </p:grpSpPr>
        <p:sp>
          <p:nvSpPr>
            <p:cNvPr id="148" name="Прямоугольник 147"/>
            <p:cNvSpPr/>
            <p:nvPr/>
          </p:nvSpPr>
          <p:spPr>
            <a:xfrm>
              <a:off x="1928794" y="2143116"/>
              <a:ext cx="1571636" cy="857256"/>
            </a:xfrm>
            <a:prstGeom prst="rect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207167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278605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2" name="Группа 138"/>
          <p:cNvGrpSpPr/>
          <p:nvPr/>
        </p:nvGrpSpPr>
        <p:grpSpPr>
          <a:xfrm>
            <a:off x="4134475" y="2879511"/>
            <a:ext cx="358794" cy="133830"/>
            <a:chOff x="3737068" y="2714620"/>
            <a:chExt cx="455418" cy="143670"/>
          </a:xfrm>
        </p:grpSpPr>
        <p:cxnSp>
          <p:nvCxnSpPr>
            <p:cNvPr id="153" name="Прямая соединительная линия 152"/>
            <p:cNvCxnSpPr/>
            <p:nvPr/>
          </p:nvCxnSpPr>
          <p:spPr>
            <a:xfrm>
              <a:off x="3737068" y="2784470"/>
              <a:ext cx="45541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Прямая соединительная линия 157"/>
            <p:cNvCxnSpPr/>
            <p:nvPr/>
          </p:nvCxnSpPr>
          <p:spPr>
            <a:xfrm rot="5400000">
              <a:off x="3785785" y="2785661"/>
              <a:ext cx="14367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Прямая соединительная линия 159"/>
            <p:cNvCxnSpPr/>
            <p:nvPr/>
          </p:nvCxnSpPr>
          <p:spPr>
            <a:xfrm rot="5400000">
              <a:off x="4022637" y="2785661"/>
              <a:ext cx="142876" cy="795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0" name="Группа 95"/>
          <p:cNvGrpSpPr/>
          <p:nvPr/>
        </p:nvGrpSpPr>
        <p:grpSpPr>
          <a:xfrm>
            <a:off x="3768388" y="2614071"/>
            <a:ext cx="580401" cy="598905"/>
            <a:chOff x="1928794" y="2143116"/>
            <a:chExt cx="1571636" cy="1214446"/>
          </a:xfrm>
          <a:solidFill>
            <a:srgbClr val="FFFF00"/>
          </a:solidFill>
        </p:grpSpPr>
        <p:sp>
          <p:nvSpPr>
            <p:cNvPr id="174" name="Прямоугольник 173"/>
            <p:cNvSpPr/>
            <p:nvPr/>
          </p:nvSpPr>
          <p:spPr>
            <a:xfrm>
              <a:off x="1928794" y="2143116"/>
              <a:ext cx="1571636" cy="857256"/>
            </a:xfrm>
            <a:prstGeom prst="rect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4" name="Овал 223"/>
            <p:cNvSpPr/>
            <p:nvPr/>
          </p:nvSpPr>
          <p:spPr>
            <a:xfrm>
              <a:off x="207167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5" name="Овал 224"/>
            <p:cNvSpPr/>
            <p:nvPr/>
          </p:nvSpPr>
          <p:spPr>
            <a:xfrm>
              <a:off x="278605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226" name="Прямая соединительная линия 225"/>
          <p:cNvCxnSpPr/>
          <p:nvPr/>
        </p:nvCxnSpPr>
        <p:spPr>
          <a:xfrm rot="5400000">
            <a:off x="1384906" y="2889001"/>
            <a:ext cx="21431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7" name="Группа 95"/>
          <p:cNvGrpSpPr/>
          <p:nvPr/>
        </p:nvGrpSpPr>
        <p:grpSpPr>
          <a:xfrm>
            <a:off x="6601472" y="2614071"/>
            <a:ext cx="580401" cy="598905"/>
            <a:chOff x="1928794" y="2143116"/>
            <a:chExt cx="1571636" cy="1214446"/>
          </a:xfrm>
          <a:solidFill>
            <a:srgbClr val="FFFF00"/>
          </a:solidFill>
        </p:grpSpPr>
        <p:sp>
          <p:nvSpPr>
            <p:cNvPr id="228" name="Прямоугольник 227"/>
            <p:cNvSpPr/>
            <p:nvPr/>
          </p:nvSpPr>
          <p:spPr>
            <a:xfrm>
              <a:off x="1928794" y="2143116"/>
              <a:ext cx="1571636" cy="857256"/>
            </a:xfrm>
            <a:prstGeom prst="rect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9" name="Овал 228"/>
            <p:cNvSpPr/>
            <p:nvPr/>
          </p:nvSpPr>
          <p:spPr>
            <a:xfrm>
              <a:off x="207167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0" name="Овал 229"/>
            <p:cNvSpPr/>
            <p:nvPr/>
          </p:nvSpPr>
          <p:spPr>
            <a:xfrm>
              <a:off x="278605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31" name="Группа 95"/>
          <p:cNvGrpSpPr/>
          <p:nvPr/>
        </p:nvGrpSpPr>
        <p:grpSpPr>
          <a:xfrm>
            <a:off x="5911528" y="2614071"/>
            <a:ext cx="580401" cy="598905"/>
            <a:chOff x="1928794" y="2143116"/>
            <a:chExt cx="1571636" cy="1214446"/>
          </a:xfrm>
          <a:solidFill>
            <a:srgbClr val="FFFF00"/>
          </a:solidFill>
        </p:grpSpPr>
        <p:sp>
          <p:nvSpPr>
            <p:cNvPr id="232" name="Прямоугольник 231"/>
            <p:cNvSpPr/>
            <p:nvPr/>
          </p:nvSpPr>
          <p:spPr>
            <a:xfrm>
              <a:off x="1928794" y="2143116"/>
              <a:ext cx="1571636" cy="857256"/>
            </a:xfrm>
            <a:prstGeom prst="rect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3" name="Овал 232"/>
            <p:cNvSpPr/>
            <p:nvPr/>
          </p:nvSpPr>
          <p:spPr>
            <a:xfrm>
              <a:off x="207167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4" name="Овал 233"/>
            <p:cNvSpPr/>
            <p:nvPr/>
          </p:nvSpPr>
          <p:spPr>
            <a:xfrm>
              <a:off x="278605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35" name="Группа 95"/>
          <p:cNvGrpSpPr/>
          <p:nvPr/>
        </p:nvGrpSpPr>
        <p:grpSpPr>
          <a:xfrm>
            <a:off x="7303967" y="2615781"/>
            <a:ext cx="580401" cy="598905"/>
            <a:chOff x="1928794" y="2143116"/>
            <a:chExt cx="1571636" cy="1214446"/>
          </a:xfrm>
          <a:solidFill>
            <a:srgbClr val="FFFF00"/>
          </a:solidFill>
        </p:grpSpPr>
        <p:sp>
          <p:nvSpPr>
            <p:cNvPr id="236" name="Прямоугольник 235"/>
            <p:cNvSpPr/>
            <p:nvPr/>
          </p:nvSpPr>
          <p:spPr>
            <a:xfrm>
              <a:off x="1928794" y="2143116"/>
              <a:ext cx="1571636" cy="857256"/>
            </a:xfrm>
            <a:prstGeom prst="rect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7" name="Овал 236"/>
            <p:cNvSpPr/>
            <p:nvPr/>
          </p:nvSpPr>
          <p:spPr>
            <a:xfrm>
              <a:off x="207167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8" name="Овал 237"/>
            <p:cNvSpPr/>
            <p:nvPr/>
          </p:nvSpPr>
          <p:spPr>
            <a:xfrm>
              <a:off x="278605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2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1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1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85185E-6 L -0.10868 -0.33866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00" y="-16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3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2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" name="Группа 118"/>
          <p:cNvGrpSpPr/>
          <p:nvPr/>
        </p:nvGrpSpPr>
        <p:grpSpPr>
          <a:xfrm>
            <a:off x="6893210" y="2420888"/>
            <a:ext cx="1993957" cy="735578"/>
            <a:chOff x="6893210" y="2420888"/>
            <a:chExt cx="1993957" cy="735578"/>
          </a:xfrm>
        </p:grpSpPr>
        <p:pic>
          <p:nvPicPr>
            <p:cNvPr id="79" name="Picture 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93210" y="2420888"/>
              <a:ext cx="669925" cy="676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8" name="TextBox 87"/>
            <p:cNvSpPr txBox="1"/>
            <p:nvPr/>
          </p:nvSpPr>
          <p:spPr>
            <a:xfrm>
              <a:off x="7660084" y="2694801"/>
              <a:ext cx="122708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7030A0"/>
                  </a:solidFill>
                  <a:latin typeface="Arial Narrow" pitchFamily="34" charset="0"/>
                  <a:cs typeface="Arial" pitchFamily="34" charset="0"/>
                </a:rPr>
                <a:t>десять</a:t>
              </a:r>
              <a:endParaRPr lang="ru-RU" sz="2400" dirty="0">
                <a:solidFill>
                  <a:srgbClr val="7030A0"/>
                </a:solidFill>
                <a:latin typeface="Arial Narrow" pitchFamily="34" charset="0"/>
                <a:cs typeface="Arial" pitchFamily="34" charset="0"/>
              </a:endParaRPr>
            </a:p>
          </p:txBody>
        </p:sp>
      </p:grpSp>
      <p:grpSp>
        <p:nvGrpSpPr>
          <p:cNvPr id="118" name="Группа 117"/>
          <p:cNvGrpSpPr/>
          <p:nvPr/>
        </p:nvGrpSpPr>
        <p:grpSpPr>
          <a:xfrm>
            <a:off x="4623071" y="2389892"/>
            <a:ext cx="1959840" cy="749697"/>
            <a:chOff x="4623071" y="2420888"/>
            <a:chExt cx="1959840" cy="749697"/>
          </a:xfrm>
        </p:grpSpPr>
        <p:pic>
          <p:nvPicPr>
            <p:cNvPr id="80" name="Picture 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23071" y="2420888"/>
              <a:ext cx="669925" cy="676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6" name="TextBox 85"/>
            <p:cNvSpPr txBox="1"/>
            <p:nvPr/>
          </p:nvSpPr>
          <p:spPr>
            <a:xfrm>
              <a:off x="5355828" y="2708920"/>
              <a:ext cx="122708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7030A0"/>
                  </a:solidFill>
                  <a:latin typeface="Arial Narrow" pitchFamily="34" charset="0"/>
                  <a:cs typeface="Arial" pitchFamily="34" charset="0"/>
                </a:rPr>
                <a:t>десять</a:t>
              </a:r>
              <a:endParaRPr lang="ru-RU" sz="2400" dirty="0">
                <a:solidFill>
                  <a:srgbClr val="7030A0"/>
                </a:solidFill>
                <a:latin typeface="Arial Narrow" pitchFamily="34" charset="0"/>
                <a:cs typeface="Arial" pitchFamily="34" charset="0"/>
              </a:endParaRPr>
            </a:p>
          </p:txBody>
        </p:sp>
      </p:grpSp>
      <p:grpSp>
        <p:nvGrpSpPr>
          <p:cNvPr id="117" name="Группа 116"/>
          <p:cNvGrpSpPr/>
          <p:nvPr/>
        </p:nvGrpSpPr>
        <p:grpSpPr>
          <a:xfrm>
            <a:off x="2441810" y="2389892"/>
            <a:ext cx="1908853" cy="749697"/>
            <a:chOff x="2441810" y="2420888"/>
            <a:chExt cx="1908853" cy="749697"/>
          </a:xfrm>
        </p:grpSpPr>
        <p:pic>
          <p:nvPicPr>
            <p:cNvPr id="81" name="Picture 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41810" y="2420888"/>
              <a:ext cx="669925" cy="676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4" name="TextBox 83"/>
            <p:cNvSpPr txBox="1"/>
            <p:nvPr/>
          </p:nvSpPr>
          <p:spPr>
            <a:xfrm>
              <a:off x="3123580" y="2708920"/>
              <a:ext cx="122708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7030A0"/>
                  </a:solidFill>
                  <a:latin typeface="Arial Narrow" pitchFamily="34" charset="0"/>
                  <a:cs typeface="Arial" pitchFamily="34" charset="0"/>
                </a:rPr>
                <a:t>десять</a:t>
              </a:r>
              <a:endParaRPr lang="ru-RU" sz="2400" dirty="0">
                <a:solidFill>
                  <a:srgbClr val="7030A0"/>
                </a:solidFill>
                <a:latin typeface="Arial Narrow" pitchFamily="34" charset="0"/>
                <a:cs typeface="Arial" pitchFamily="34" charset="0"/>
              </a:endParaRPr>
            </a:p>
          </p:txBody>
        </p:sp>
      </p:grpSp>
      <p:grpSp>
        <p:nvGrpSpPr>
          <p:cNvPr id="116" name="Группа 115"/>
          <p:cNvGrpSpPr/>
          <p:nvPr/>
        </p:nvGrpSpPr>
        <p:grpSpPr>
          <a:xfrm>
            <a:off x="256989" y="2415406"/>
            <a:ext cx="1995636" cy="734199"/>
            <a:chOff x="216463" y="2374394"/>
            <a:chExt cx="1995636" cy="734199"/>
          </a:xfrm>
        </p:grpSpPr>
        <p:sp>
          <p:nvSpPr>
            <p:cNvPr id="78" name="TextBox 77"/>
            <p:cNvSpPr txBox="1"/>
            <p:nvPr/>
          </p:nvSpPr>
          <p:spPr>
            <a:xfrm>
              <a:off x="985016" y="2646928"/>
              <a:ext cx="122708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7030A0"/>
                  </a:solidFill>
                  <a:latin typeface="Arial Narrow" pitchFamily="34" charset="0"/>
                  <a:cs typeface="Arial" pitchFamily="34" charset="0"/>
                </a:rPr>
                <a:t>десять</a:t>
              </a:r>
              <a:endParaRPr lang="ru-RU" sz="2400" dirty="0">
                <a:solidFill>
                  <a:srgbClr val="7030A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pic>
          <p:nvPicPr>
            <p:cNvPr id="82" name="Picture 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463" y="2374394"/>
              <a:ext cx="669925" cy="676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" name="Блок-схема: процесс 1"/>
          <p:cNvSpPr/>
          <p:nvPr/>
        </p:nvSpPr>
        <p:spPr>
          <a:xfrm>
            <a:off x="4623071" y="836712"/>
            <a:ext cx="1945850" cy="1519232"/>
          </a:xfrm>
          <a:prstGeom prst="flowChartProcess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узел 2"/>
          <p:cNvSpPr/>
          <p:nvPr/>
        </p:nvSpPr>
        <p:spPr>
          <a:xfrm>
            <a:off x="4828047" y="1021282"/>
            <a:ext cx="1760177" cy="973076"/>
          </a:xfrm>
          <a:prstGeom prst="flowChartConnector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rgbClr val="00B0F0"/>
            </a:solidFill>
            <a:prstDash val="solid"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21" y="1355080"/>
            <a:ext cx="639250" cy="992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4291">
            <a:off x="5647634" y="1039324"/>
            <a:ext cx="313653" cy="313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602286">
            <a:off x="5516846" y="1664717"/>
            <a:ext cx="313653" cy="313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52006" flipH="1">
            <a:off x="5865639" y="1070480"/>
            <a:ext cx="313653" cy="313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7668" flipH="1">
            <a:off x="6062444" y="1095908"/>
            <a:ext cx="313653" cy="313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5617" flipH="1">
            <a:off x="6109872" y="1268027"/>
            <a:ext cx="313653" cy="313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618796" flipH="1">
            <a:off x="6139278" y="1476590"/>
            <a:ext cx="313653" cy="313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>
            <a:off x="5974883" y="1661134"/>
            <a:ext cx="313653" cy="313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8575" y="1291868"/>
            <a:ext cx="313653" cy="313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141920">
            <a:off x="5359289" y="1517672"/>
            <a:ext cx="313653" cy="313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10875">
            <a:off x="5461189" y="1108531"/>
            <a:ext cx="313653" cy="313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Блок-схема: процесс 14"/>
          <p:cNvSpPr/>
          <p:nvPr/>
        </p:nvSpPr>
        <p:spPr>
          <a:xfrm>
            <a:off x="2410126" y="836712"/>
            <a:ext cx="1945850" cy="1519232"/>
          </a:xfrm>
          <a:prstGeom prst="flowChartProcess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Блок-схема: узел 15"/>
          <p:cNvSpPr/>
          <p:nvPr/>
        </p:nvSpPr>
        <p:spPr>
          <a:xfrm>
            <a:off x="2508616" y="942210"/>
            <a:ext cx="1760177" cy="973076"/>
          </a:xfrm>
          <a:prstGeom prst="flowChartConnector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rgbClr val="00B0F0"/>
            </a:solidFill>
            <a:prstDash val="solid"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Блок-схема: процесс 16"/>
          <p:cNvSpPr/>
          <p:nvPr/>
        </p:nvSpPr>
        <p:spPr>
          <a:xfrm>
            <a:off x="179512" y="836712"/>
            <a:ext cx="1945850" cy="1519232"/>
          </a:xfrm>
          <a:prstGeom prst="flowChartProcess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Блок-схема: узел 17"/>
          <p:cNvSpPr/>
          <p:nvPr/>
        </p:nvSpPr>
        <p:spPr>
          <a:xfrm>
            <a:off x="279630" y="969181"/>
            <a:ext cx="1760177" cy="973076"/>
          </a:xfrm>
          <a:prstGeom prst="flowChartConnector">
            <a:avLst/>
          </a:prstGeom>
          <a:gradFill flip="none" rotWithShape="1">
            <a:gsLst>
              <a:gs pos="0">
                <a:srgbClr val="66CCFF">
                  <a:tint val="66000"/>
                  <a:satMod val="160000"/>
                </a:srgbClr>
              </a:gs>
              <a:gs pos="50000">
                <a:srgbClr val="66CCFF">
                  <a:tint val="44500"/>
                  <a:satMod val="160000"/>
                </a:srgbClr>
              </a:gs>
              <a:gs pos="100000">
                <a:srgbClr val="66CCFF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rgbClr val="00B0F0"/>
            </a:solidFill>
            <a:prstDash val="solid"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9" name="Группа 18"/>
          <p:cNvGrpSpPr/>
          <p:nvPr/>
        </p:nvGrpSpPr>
        <p:grpSpPr>
          <a:xfrm>
            <a:off x="758481" y="961153"/>
            <a:ext cx="1114356" cy="1308402"/>
            <a:chOff x="1358196" y="4486194"/>
            <a:chExt cx="1114356" cy="1308402"/>
          </a:xfrm>
        </p:grpSpPr>
        <p:pic>
          <p:nvPicPr>
            <p:cNvPr id="20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8196" y="4738738"/>
              <a:ext cx="313653" cy="3136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1" name="Picture 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9642" y="4801950"/>
              <a:ext cx="639250" cy="9926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2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64291">
              <a:off x="1667255" y="4486194"/>
              <a:ext cx="313653" cy="3136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3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5602286">
              <a:off x="1536467" y="5111587"/>
              <a:ext cx="313653" cy="3136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4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141920">
              <a:off x="1378910" y="4964542"/>
              <a:ext cx="313653" cy="3136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5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752006" flipH="1">
              <a:off x="1885260" y="4517350"/>
              <a:ext cx="313653" cy="3136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27668" flipH="1">
              <a:off x="2082065" y="4542778"/>
              <a:ext cx="313653" cy="3136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7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25617" flipH="1">
              <a:off x="2129493" y="4714897"/>
              <a:ext cx="313653" cy="3136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8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618796" flipH="1">
              <a:off x="2158899" y="4923460"/>
              <a:ext cx="313653" cy="3136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9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>
              <a:off x="1994504" y="5108004"/>
              <a:ext cx="313653" cy="3136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10875">
            <a:off x="881095" y="1030360"/>
            <a:ext cx="313653" cy="313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8084" y="1276008"/>
            <a:ext cx="639250" cy="992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4291">
            <a:off x="3085697" y="960252"/>
            <a:ext cx="313653" cy="313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602286">
            <a:off x="2954909" y="1585645"/>
            <a:ext cx="313653" cy="313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52006" flipH="1">
            <a:off x="3303702" y="991408"/>
            <a:ext cx="313653" cy="313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7668" flipH="1">
            <a:off x="3500507" y="1016836"/>
            <a:ext cx="313653" cy="313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5617" flipH="1">
            <a:off x="3547935" y="1188955"/>
            <a:ext cx="313653" cy="313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618796" flipH="1">
            <a:off x="3577341" y="1397518"/>
            <a:ext cx="313653" cy="313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>
            <a:off x="3412946" y="1582062"/>
            <a:ext cx="313653" cy="313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6638" y="1212796"/>
            <a:ext cx="313653" cy="313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141920">
            <a:off x="2797352" y="1438600"/>
            <a:ext cx="313653" cy="313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10875">
            <a:off x="2899252" y="1029459"/>
            <a:ext cx="313653" cy="313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3" name="Блок-схема: процесс 42"/>
          <p:cNvSpPr/>
          <p:nvPr/>
        </p:nvSpPr>
        <p:spPr>
          <a:xfrm>
            <a:off x="6893210" y="848907"/>
            <a:ext cx="1968010" cy="1536534"/>
          </a:xfrm>
          <a:prstGeom prst="flowChartProcess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Блок-схема: узел 43"/>
          <p:cNvSpPr/>
          <p:nvPr/>
        </p:nvSpPr>
        <p:spPr>
          <a:xfrm>
            <a:off x="7025728" y="899535"/>
            <a:ext cx="1780223" cy="984158"/>
          </a:xfrm>
          <a:prstGeom prst="flowChartConnector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00B0F0"/>
            </a:solidFill>
            <a:prstDash val="solid"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6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7971" y="1326594"/>
            <a:ext cx="646530" cy="1003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0" name="Группа 69"/>
          <p:cNvGrpSpPr/>
          <p:nvPr/>
        </p:nvGrpSpPr>
        <p:grpSpPr>
          <a:xfrm>
            <a:off x="7763300" y="1065608"/>
            <a:ext cx="905094" cy="444861"/>
            <a:chOff x="7379019" y="1709196"/>
            <a:chExt cx="905094" cy="444861"/>
          </a:xfrm>
        </p:grpSpPr>
        <p:pic>
          <p:nvPicPr>
            <p:cNvPr id="48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79019" y="1836831"/>
              <a:ext cx="317225" cy="3172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9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64291">
              <a:off x="7565891" y="1709196"/>
              <a:ext cx="317225" cy="3172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3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27668" flipH="1">
              <a:off x="7966888" y="1762953"/>
              <a:ext cx="317225" cy="3172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69" name="Группа 68"/>
          <p:cNvGrpSpPr/>
          <p:nvPr/>
        </p:nvGrpSpPr>
        <p:grpSpPr>
          <a:xfrm>
            <a:off x="7857737" y="906995"/>
            <a:ext cx="886998" cy="687225"/>
            <a:chOff x="7451887" y="1689245"/>
            <a:chExt cx="886998" cy="687225"/>
          </a:xfrm>
        </p:grpSpPr>
        <p:pic>
          <p:nvPicPr>
            <p:cNvPr id="50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67639">
              <a:off x="7451887" y="1793687"/>
              <a:ext cx="317226" cy="317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2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752006" flipH="1">
              <a:off x="7775417" y="1689245"/>
              <a:ext cx="317225" cy="3172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5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186730" flipH="1">
              <a:off x="8021659" y="2010711"/>
              <a:ext cx="317226" cy="317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7467892" flipH="1">
              <a:off x="7751250" y="2059244"/>
              <a:ext cx="317226" cy="317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71" name="Группа 70"/>
          <p:cNvGrpSpPr/>
          <p:nvPr/>
        </p:nvGrpSpPr>
        <p:grpSpPr>
          <a:xfrm>
            <a:off x="7718602" y="1238550"/>
            <a:ext cx="1116602" cy="460913"/>
            <a:chOff x="7336273" y="1912022"/>
            <a:chExt cx="1116602" cy="460913"/>
          </a:xfrm>
        </p:grpSpPr>
        <p:pic>
          <p:nvPicPr>
            <p:cNvPr id="51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426526">
              <a:off x="7336273" y="2055710"/>
              <a:ext cx="317226" cy="317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4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25617" flipH="1">
              <a:off x="8135650" y="1912022"/>
              <a:ext cx="317225" cy="3172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7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7985709" flipH="1">
              <a:off x="7510133" y="2014241"/>
              <a:ext cx="317225" cy="3172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76" name="Группа 75"/>
          <p:cNvGrpSpPr/>
          <p:nvPr/>
        </p:nvGrpSpPr>
        <p:grpSpPr>
          <a:xfrm>
            <a:off x="7087859" y="934994"/>
            <a:ext cx="1780223" cy="1294135"/>
            <a:chOff x="6364350" y="3773825"/>
            <a:chExt cx="1780223" cy="1294135"/>
          </a:xfrm>
        </p:grpSpPr>
        <p:sp>
          <p:nvSpPr>
            <p:cNvPr id="75" name="Блок-схема: узел 74"/>
            <p:cNvSpPr/>
            <p:nvPr/>
          </p:nvSpPr>
          <p:spPr>
            <a:xfrm>
              <a:off x="6364350" y="3773825"/>
              <a:ext cx="1780223" cy="984158"/>
            </a:xfrm>
            <a:prstGeom prst="flowChartConnector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rgbClr val="00B0F0"/>
              </a:solidFill>
              <a:prstDash val="solid"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8" name="Группа 67"/>
            <p:cNvGrpSpPr/>
            <p:nvPr/>
          </p:nvGrpSpPr>
          <p:grpSpPr>
            <a:xfrm>
              <a:off x="6995497" y="3789040"/>
              <a:ext cx="1143538" cy="963123"/>
              <a:chOff x="7491478" y="1841645"/>
              <a:chExt cx="1143538" cy="963123"/>
            </a:xfrm>
          </p:grpSpPr>
          <p:pic>
            <p:nvPicPr>
              <p:cNvPr id="58" name="Picture 2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531419" y="1989231"/>
                <a:ext cx="317225" cy="3172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59" name="Picture 2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2064291">
                <a:off x="7718291" y="1861596"/>
                <a:ext cx="317225" cy="3172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60" name="Picture 2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5602286">
                <a:off x="7593551" y="2381708"/>
                <a:ext cx="317226" cy="3172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61" name="Picture 2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8141920">
                <a:off x="7491478" y="2208112"/>
                <a:ext cx="317226" cy="3172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62" name="Picture 2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9752006" flipH="1">
                <a:off x="7927817" y="1841645"/>
                <a:ext cx="317225" cy="3172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63" name="Picture 2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227668" flipH="1">
                <a:off x="8119288" y="1915353"/>
                <a:ext cx="317225" cy="3172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64" name="Picture 2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2025617" flipH="1">
                <a:off x="8288050" y="2064422"/>
                <a:ext cx="317225" cy="3172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65" name="Picture 2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4618796" flipH="1">
                <a:off x="8317791" y="2275360"/>
                <a:ext cx="317226" cy="3172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66" name="Picture 2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 flipH="1">
                <a:off x="8151522" y="2462005"/>
                <a:ext cx="317226" cy="3172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67" name="Picture 2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8869931" flipH="1">
                <a:off x="7812261" y="2487542"/>
                <a:ext cx="317225" cy="3172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72" name="Picture 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41689" y="4075314"/>
              <a:ext cx="639250" cy="9926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7" name="TextBox 76"/>
          <p:cNvSpPr txBox="1"/>
          <p:nvPr/>
        </p:nvSpPr>
        <p:spPr>
          <a:xfrm>
            <a:off x="915307" y="2389892"/>
            <a:ext cx="1374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1 + 9 = 10</a:t>
            </a:r>
            <a:endParaRPr lang="ru-RU" sz="2400" dirty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3053871" y="2389892"/>
            <a:ext cx="1374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3 + 7 = 10</a:t>
            </a:r>
            <a:endParaRPr lang="ru-RU" sz="2400" dirty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5286119" y="2389892"/>
            <a:ext cx="1374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6 + 4 = 10</a:t>
            </a:r>
            <a:endParaRPr lang="ru-RU" sz="2400" dirty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7574877" y="2379876"/>
            <a:ext cx="15536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10 + 0 = 10</a:t>
            </a:r>
            <a:endParaRPr lang="ru-RU" sz="2400" dirty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107504" y="447055"/>
            <a:ext cx="39983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Назови числа.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191939" y="2944874"/>
            <a:ext cx="88671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B050"/>
                </a:solidFill>
                <a:latin typeface="Arial Narrow" pitchFamily="34" charset="0"/>
                <a:cs typeface="Arial" pitchFamily="34" charset="0"/>
              </a:rPr>
              <a:t>!</a:t>
            </a:r>
            <a:r>
              <a:rPr lang="ru-RU" sz="2400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 Число девять записывают двумя знаками </a:t>
            </a:r>
            <a:r>
              <a:rPr lang="ru-RU" sz="2400" b="1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-  </a:t>
            </a:r>
            <a:r>
              <a:rPr lang="ru-RU" sz="2400" b="1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цифрами 1 и 0.</a:t>
            </a:r>
            <a:endParaRPr lang="ru-RU" sz="2400" b="1" dirty="0">
              <a:solidFill>
                <a:srgbClr val="FF000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7343340" y="10734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92" name="TextBox 91"/>
          <p:cNvSpPr txBox="1"/>
          <p:nvPr/>
        </p:nvSpPr>
        <p:spPr>
          <a:xfrm>
            <a:off x="107504" y="44624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51. Число 10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32-конечная звезда 119"/>
          <p:cNvSpPr/>
          <p:nvPr/>
        </p:nvSpPr>
        <p:spPr>
          <a:xfrm>
            <a:off x="4466769" y="4859141"/>
            <a:ext cx="300367" cy="249034"/>
          </a:xfrm>
          <a:prstGeom prst="star32">
            <a:avLst>
              <a:gd name="adj" fmla="val 26255"/>
            </a:avLst>
          </a:prstGeom>
          <a:solidFill>
            <a:srgbClr val="FFFF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1" name="Прямая соединительная линия 120"/>
          <p:cNvCxnSpPr/>
          <p:nvPr/>
        </p:nvCxnSpPr>
        <p:spPr>
          <a:xfrm flipV="1">
            <a:off x="4616953" y="3576946"/>
            <a:ext cx="1348148" cy="1364222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>
            <a:endCxn id="125" idx="2"/>
          </p:cNvCxnSpPr>
          <p:nvPr/>
        </p:nvCxnSpPr>
        <p:spPr>
          <a:xfrm flipH="1">
            <a:off x="4565855" y="3576946"/>
            <a:ext cx="1399246" cy="2744535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32-конечная звезда 122"/>
          <p:cNvSpPr/>
          <p:nvPr/>
        </p:nvSpPr>
        <p:spPr>
          <a:xfrm>
            <a:off x="8564129" y="4509120"/>
            <a:ext cx="232832" cy="193041"/>
          </a:xfrm>
          <a:prstGeom prst="star32">
            <a:avLst>
              <a:gd name="adj" fmla="val 26255"/>
            </a:avLst>
          </a:prstGeom>
          <a:solidFill>
            <a:srgbClr val="FFFF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24" name="Группа 123"/>
          <p:cNvGrpSpPr/>
          <p:nvPr/>
        </p:nvGrpSpPr>
        <p:grpSpPr>
          <a:xfrm>
            <a:off x="3193587" y="3576946"/>
            <a:ext cx="5526411" cy="2785168"/>
            <a:chOff x="3193587" y="3576946"/>
            <a:chExt cx="5526411" cy="2785168"/>
          </a:xfrm>
        </p:grpSpPr>
        <p:sp>
          <p:nvSpPr>
            <p:cNvPr id="125" name="Прямоугольник 124"/>
            <p:cNvSpPr/>
            <p:nvPr/>
          </p:nvSpPr>
          <p:spPr>
            <a:xfrm>
              <a:off x="3193587" y="3576946"/>
              <a:ext cx="2744535" cy="2744535"/>
            </a:xfrm>
            <a:prstGeom prst="rect">
              <a:avLst/>
            </a:prstGeom>
            <a:noFill/>
            <a:ln w="28575">
              <a:solidFill>
                <a:srgbClr val="00206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26" name="Прямая соединительная линия 125"/>
            <p:cNvCxnSpPr>
              <a:stCxn id="125" idx="0"/>
              <a:endCxn id="125" idx="2"/>
            </p:cNvCxnSpPr>
            <p:nvPr/>
          </p:nvCxnSpPr>
          <p:spPr>
            <a:xfrm>
              <a:off x="4565855" y="3576946"/>
              <a:ext cx="0" cy="2744535"/>
            </a:xfrm>
            <a:prstGeom prst="line">
              <a:avLst/>
            </a:prstGeom>
            <a:ln w="12700">
              <a:solidFill>
                <a:srgbClr val="00206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Прямая соединительная линия 126"/>
            <p:cNvCxnSpPr>
              <a:stCxn id="125" idx="1"/>
              <a:endCxn id="125" idx="3"/>
            </p:cNvCxnSpPr>
            <p:nvPr/>
          </p:nvCxnSpPr>
          <p:spPr>
            <a:xfrm>
              <a:off x="3193587" y="4949214"/>
              <a:ext cx="2744535" cy="0"/>
            </a:xfrm>
            <a:prstGeom prst="line">
              <a:avLst/>
            </a:prstGeom>
            <a:ln>
              <a:solidFill>
                <a:srgbClr val="00206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Прямоугольник 127"/>
            <p:cNvSpPr/>
            <p:nvPr/>
          </p:nvSpPr>
          <p:spPr>
            <a:xfrm>
              <a:off x="5936552" y="3576946"/>
              <a:ext cx="2740295" cy="2740925"/>
            </a:xfrm>
            <a:prstGeom prst="rect">
              <a:avLst/>
            </a:prstGeom>
            <a:noFill/>
            <a:ln w="28575">
              <a:solidFill>
                <a:srgbClr val="00206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29" name="Прямая соединительная линия 128"/>
            <p:cNvCxnSpPr/>
            <p:nvPr/>
          </p:nvCxnSpPr>
          <p:spPr>
            <a:xfrm flipH="1">
              <a:off x="7340964" y="3679497"/>
              <a:ext cx="3505" cy="2682617"/>
            </a:xfrm>
            <a:prstGeom prst="line">
              <a:avLst/>
            </a:prstGeom>
            <a:ln w="12700">
              <a:solidFill>
                <a:srgbClr val="00206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Прямая соединительная линия 129"/>
            <p:cNvCxnSpPr/>
            <p:nvPr/>
          </p:nvCxnSpPr>
          <p:spPr>
            <a:xfrm>
              <a:off x="6037998" y="4949214"/>
              <a:ext cx="2682000" cy="0"/>
            </a:xfrm>
            <a:prstGeom prst="line">
              <a:avLst/>
            </a:prstGeom>
            <a:ln>
              <a:solidFill>
                <a:srgbClr val="00206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1" name="Дуга 130"/>
          <p:cNvSpPr/>
          <p:nvPr/>
        </p:nvSpPr>
        <p:spPr>
          <a:xfrm rot="728653">
            <a:off x="7172659" y="3550818"/>
            <a:ext cx="1453942" cy="2780991"/>
          </a:xfrm>
          <a:prstGeom prst="arc">
            <a:avLst>
              <a:gd name="adj1" fmla="val 19391495"/>
              <a:gd name="adj2" fmla="val 11691880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2" name="Дуга 131"/>
          <p:cNvSpPr/>
          <p:nvPr/>
        </p:nvSpPr>
        <p:spPr>
          <a:xfrm rot="990890" flipV="1">
            <a:off x="7143851" y="3593163"/>
            <a:ext cx="1453942" cy="2780991"/>
          </a:xfrm>
          <a:prstGeom prst="arc">
            <a:avLst>
              <a:gd name="adj1" fmla="val 2475005"/>
              <a:gd name="adj2" fmla="val 10291601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0637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59259E-6 C -0.01597 -0.00764 -0.03403 -0.00232 -0.0507 0.00116 C -0.05504 0.00486 -0.05799 0.00856 -0.06163 0.01343 " pathEditMode="relative" ptsTypes="ffA">
                                      <p:cBhvr>
                                        <p:cTn id="1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139 -0.0044 -0.00226 -0.00833 -0.00365 -0.01203 C -0.00469 -0.01481 -0.00747 -0.01666 -0.0092 -0.01898 C -0.0132 -0.0243 -0.01875 -0.02754 -0.02309 -0.0324 C -0.02535 -0.03495 -0.02743 -0.03726 -0.03038 -0.03888 C -0.03247 -0.04166 -0.03073 -0.03957 -0.03316 -0.04166 C -0.03403 -0.04235 -0.03559 -0.04374 -0.03559 -0.04374 " pathEditMode="relative" ptsTypes="ffffffA">
                                      <p:cBhvr>
                                        <p:cTn id="25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139 -0.0044 -0.00226 -0.00833 -0.00365 -0.01203 C -0.00469 -0.01481 -0.00747 -0.01666 -0.0092 -0.01898 C -0.0132 -0.0243 -0.01875 -0.02754 -0.02309 -0.0324 C -0.02535 -0.03495 -0.02743 -0.03726 -0.03038 -0.03888 C -0.03247 -0.04166 -0.03073 -0.03957 -0.03316 -0.04166 C -0.03403 -0.04235 -0.03559 -0.04374 -0.03559 -0.04374 " pathEditMode="relative" ptsTypes="ffffffA">
                                      <p:cBhvr>
                                        <p:cTn id="27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139 -0.0044 -0.00226 -0.00833 -0.00365 -0.01203 C -0.00469 -0.01481 -0.00747 -0.01666 -0.0092 -0.01898 C -0.0132 -0.0243 -0.01875 -0.02754 -0.02309 -0.0324 C -0.02535 -0.03495 -0.02743 -0.03726 -0.03038 -0.03888 C -0.03247 -0.04166 -0.03073 -0.03957 -0.03316 -0.04166 C -0.03403 -0.04235 -0.03559 -0.04374 -0.03559 -0.04374 " pathEditMode="relative" ptsTypes="ffffffA">
                                      <p:cBhvr>
                                        <p:cTn id="29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78 -0.00232 -0.00521 -0.00324 -0.00833 -0.0044 C -0.01858 -0.0125 -0.03073 -0.01621 -0.04254 -0.0176 C -0.04931 -0.0206 -0.0566 -0.01922 -0.06337 -0.01667 C -0.06563 -0.01459 -0.07083 -0.01204 -0.07083 -0.01204 C -0.07344 -0.0088 -0.075 -0.00672 -0.07847 -0.00556 C -0.08194 -0.0007 -0.08611 0.00463 -0.09097 0.00671 C -0.09184 0.00879 -0.09306 0.01342 -0.09514 0.01342 " pathEditMode="relative" ptsTypes="fffffffA">
                                      <p:cBhvr>
                                        <p:cTn id="4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0.00092 C -0.00226 -0.00139 -0.00417 -0.00232 -0.0066 -0.00371 C -0.01476 -0.01227 -0.02431 -0.01597 -0.03369 -0.0176 C -0.03907 -0.0206 -0.0448 -0.01922 -0.05018 -0.01667 C -0.05191 -0.01435 -0.05608 -0.01158 -0.05608 -0.01135 C -0.05816 -0.00834 -0.05938 -0.00602 -0.06216 -0.00486 C -0.06476 0.00023 -0.06806 0.00578 -0.07205 0.0081 C -0.07257 0.01018 -0.07362 0.01528 -0.07518 0.01528 " pathEditMode="relative" rAng="0" ptsTypes="fffffffA">
                                      <p:cBhvr>
                                        <p:cTn id="4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67" y="-370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78 -0.00232 -0.00521 -0.00324 -0.00833 -0.0044 C -0.01858 -0.0125 -0.03073 -0.01621 -0.04254 -0.0176 C -0.04931 -0.0206 -0.0566 -0.01922 -0.06337 -0.01667 C -0.06563 -0.01459 -0.07083 -0.01204 -0.07083 -0.01204 C -0.07344 -0.0088 -0.075 -0.00672 -0.07847 -0.00556 C -0.08194 -0.0007 -0.08611 0.00463 -0.09097 0.00671 C -0.09184 0.00879 -0.09306 0.01342 -0.09514 0.01342 " pathEditMode="relative" ptsTypes="fffffffA">
                                      <p:cBhvr>
                                        <p:cTn id="4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07407E-6 C -0.00191 -0.0044 -0.00313 -0.00649 -0.00504 -0.00834 C -0.01129 -0.02408 -0.01858 -0.03149 -0.02552 -0.0338 C -0.02969 -0.03936 -0.03403 -0.03704 -0.03802 -0.03218 C -0.03941 -0.02824 -0.04254 -0.02338 -0.04254 -0.02292 C -0.0441 -0.0169 -0.04514 -0.01297 -0.04705 -0.01088 C -0.04914 -0.00162 -0.05174 0.00879 -0.05452 0.01296 C -0.05521 0.01643 -0.05573 0.02592 -0.05695 0.02592 " pathEditMode="relative" rAng="0" ptsTypes="fffffffA">
                                      <p:cBhvr>
                                        <p:cTn id="4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47" y="-671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78 -0.00232 -0.00521 -0.00324 -0.00833 -0.0044 C -0.01858 -0.0125 -0.03073 -0.01621 -0.04254 -0.0176 C -0.04931 -0.0206 -0.0566 -0.01922 -0.06337 -0.01667 C -0.06563 -0.01459 -0.07083 -0.01204 -0.07083 -0.01204 C -0.07344 -0.0088 -0.075 -0.00672 -0.07847 -0.00556 C -0.08194 -0.0007 -0.08611 0.00463 -0.09097 0.00671 C -0.09184 0.00879 -0.09306 0.01342 -0.09514 0.01342 " pathEditMode="relative" ptsTypes="fffffffA">
                                      <p:cBhvr>
                                        <p:cTn id="5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78 -0.00232 -0.00521 -0.00324 -0.00833 -0.0044 C -0.01858 -0.0125 -0.03073 -0.01621 -0.04254 -0.0176 C -0.04931 -0.0206 -0.0566 -0.01922 -0.06337 -0.01667 C -0.06563 -0.01459 -0.07083 -0.01204 -0.07083 -0.01204 C -0.07344 -0.0088 -0.075 -0.00672 -0.07847 -0.00556 C -0.08194 -0.0007 -0.08611 0.00463 -0.09097 0.00671 C -0.09184 0.00879 -0.09306 0.01342 -0.09514 0.01342 " pathEditMode="relative" ptsTypes="fffffffA">
                                      <p:cBhvr>
                                        <p:cTn id="5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7778E-6 -3.46945E-18 C -0.00347 0.00116 -0.00659 -3.46945E-18 -0.00989 -0.00116 C -0.01336 -0.00509 -0.02048 -0.00717 -0.02499 -0.00903 C -0.0276 -0.01111 -0.03055 -0.01204 -0.0335 -0.0125 C -0.03593 -0.01412 -0.03853 -0.01551 -0.04114 -0.0162 C -0.04565 -0.01921 -0.05051 -0.02153 -0.05537 -0.02338 C -0.06805 -0.02291 -0.06944 -0.02315 -0.07777 -0.02153 C -0.07951 -0.0206 -0.08246 -0.01921 -0.08437 -0.01921 " pathEditMode="relative" ptsTypes="fffffffA">
                                      <p:cBhvr>
                                        <p:cTn id="67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44444E-6 C -0.00347 0.0007 -0.00643 0.00186 -0.0099 0.00232 C -0.01858 0.00579 -0.02813 0.00811 -0.03715 0.0095 C -0.03993 0.01042 -0.04288 0.01088 -0.04566 0.01181 C -0.04792 0.01436 -0.05174 0.01644 -0.05452 0.01737 C -0.05712 0.01945 -0.06007 0.02223 -0.06302 0.02315 C -0.0658 0.02547 -0.06788 0.02801 -0.07101 0.02987 C -0.07309 0.03218 -0.07483 0.03496 -0.07726 0.03635 C -0.0783 0.03843 -0.07899 0.03889 -0.08038 0.04051 C -0.08125 0.04167 -0.08316 0.04352 -0.08316 0.04375 " pathEditMode="relative" rAng="0" ptsTypes="fffffffffA">
                                      <p:cBhvr>
                                        <p:cTn id="69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67" y="2176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68 -0.06296 C 0.00677 -0.06203 0.00555 -0.06018 0.00382 -0.05879 C 0.00052 -0.05601 -0.00087 -0.05532 -0.00452 -0.05463 C -0.00782 -0.05185 -0.01684 -0.04791 -0.02066 -0.04722 C -0.02448 -0.04444 -0.02917 -0.04074 -0.03316 -0.03935 C -0.03542 -0.03773 -0.0375 -0.03611 -0.03976 -0.03518 C -0.04115 -0.03287 -0.04809 -0.02685 -0.05 -0.02592 C -0.05486 -0.01805 -0.06285 -0.01319 -0.06875 -0.00856 C -0.07309 -0.00532 -0.07795 0.00139 -0.08282 0.00301 C -0.0842 0.00533 -0.08472 0.00834 -0.08681 0.00926 C -0.08768 0.01088 -0.08872 0.01204 -0.09011 0.01343 C -0.0908 0.01412 -0.09236 0.01574 -0.09236 0.01598 C -0.09323 0.01783 -0.09393 0.01783 -0.09479 0.01968 " pathEditMode="relative" rAng="0" ptsTypes="ffffffffffffA">
                                      <p:cBhvr>
                                        <p:cTn id="71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74" y="4120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3000"/>
                            </p:stCondLst>
                            <p:childTnLst>
                              <p:par>
                                <p:cTn id="9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4" dur="3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3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  <p:bldP spid="83" grpId="0"/>
      <p:bldP spid="85" grpId="0"/>
      <p:bldP spid="87" grpId="0"/>
      <p:bldP spid="90" grpId="0"/>
      <p:bldP spid="120" grpId="0" animBg="1"/>
      <p:bldP spid="120" grpId="1" animBg="1"/>
      <p:bldP spid="123" grpId="0" animBg="1"/>
      <p:bldP spid="123" grpId="1" animBg="1"/>
      <p:bldP spid="131" grpId="0" animBg="1"/>
      <p:bldP spid="1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Прямоугольник 55"/>
          <p:cNvSpPr/>
          <p:nvPr/>
        </p:nvSpPr>
        <p:spPr>
          <a:xfrm>
            <a:off x="8190461" y="1906002"/>
            <a:ext cx="585417" cy="52322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187169" y="1618794"/>
            <a:ext cx="8790576" cy="178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rot="5400000">
            <a:off x="7519829" y="1628947"/>
            <a:ext cx="187169" cy="8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924301" y="1619131"/>
            <a:ext cx="187169" cy="4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>
            <a:off x="1748560" y="1618922"/>
            <a:ext cx="187169" cy="8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836537" y="1971463"/>
            <a:ext cx="3748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492132" y="1971463"/>
            <a:ext cx="334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628625" y="1971463"/>
            <a:ext cx="3522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322326" y="1971463"/>
            <a:ext cx="3790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rot="5400000">
            <a:off x="2573027" y="1618922"/>
            <a:ext cx="187169" cy="8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127874" y="1971463"/>
            <a:ext cx="3496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rot="5400000">
            <a:off x="3397494" y="1611968"/>
            <a:ext cx="187169" cy="8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4221961" y="1619794"/>
            <a:ext cx="187169" cy="8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5786446" y="1971463"/>
            <a:ext cx="3164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55004" y="1971463"/>
            <a:ext cx="370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572264" y="1971463"/>
            <a:ext cx="3164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rot="5400000">
            <a:off x="5870895" y="1619794"/>
            <a:ext cx="187169" cy="8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5400000">
            <a:off x="5046428" y="1619794"/>
            <a:ext cx="187169" cy="8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7429520" y="1971463"/>
            <a:ext cx="512613" cy="52322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2" name="Прямая соединительная линия 51"/>
          <p:cNvCxnSpPr/>
          <p:nvPr/>
        </p:nvCxnSpPr>
        <p:spPr>
          <a:xfrm rot="5400000">
            <a:off x="6695362" y="1619794"/>
            <a:ext cx="187169" cy="8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rot="5400000">
            <a:off x="100042" y="1639131"/>
            <a:ext cx="187169" cy="8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81990" y="1971463"/>
            <a:ext cx="3689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Дуга 66"/>
          <p:cNvSpPr/>
          <p:nvPr/>
        </p:nvSpPr>
        <p:spPr>
          <a:xfrm rot="19187928">
            <a:off x="7351732" y="1342289"/>
            <a:ext cx="1262743" cy="1161967"/>
          </a:xfrm>
          <a:prstGeom prst="arc">
            <a:avLst/>
          </a:prstGeom>
          <a:ln w="28575">
            <a:solidFill>
              <a:srgbClr val="7030A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651647" y="548680"/>
            <a:ext cx="7887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+1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92878" y="683225"/>
            <a:ext cx="8358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Какие равенства можно записать к рисункам?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 rot="5400000">
            <a:off x="8344296" y="1611320"/>
            <a:ext cx="187169" cy="8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8158145" y="1971463"/>
            <a:ext cx="585417" cy="52322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22095" y="2868226"/>
            <a:ext cx="2143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+ 1 =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24-конечная звезда 53"/>
          <p:cNvSpPr/>
          <p:nvPr/>
        </p:nvSpPr>
        <p:spPr>
          <a:xfrm rot="3589032" flipH="1">
            <a:off x="7274323" y="1229967"/>
            <a:ext cx="268421" cy="268936"/>
          </a:xfrm>
          <a:prstGeom prst="star24">
            <a:avLst>
              <a:gd name="adj" fmla="val 8722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8125996" y="1942698"/>
            <a:ext cx="714348" cy="52322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7394848" y="4930338"/>
            <a:ext cx="385042" cy="52322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>
            <a:off x="223079" y="4588940"/>
            <a:ext cx="8765938" cy="140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rot="5400000">
            <a:off x="7555739" y="4581275"/>
            <a:ext cx="187169" cy="8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rot="5400000">
            <a:off x="960211" y="4571459"/>
            <a:ext cx="187169" cy="4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rot="5400000">
            <a:off x="1784470" y="4571250"/>
            <a:ext cx="187169" cy="8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872447" y="4923791"/>
            <a:ext cx="3748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528042" y="4923791"/>
            <a:ext cx="1871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664535" y="4923791"/>
            <a:ext cx="3522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327240" y="4923791"/>
            <a:ext cx="3790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6" name="Прямая соединительная линия 65"/>
          <p:cNvCxnSpPr/>
          <p:nvPr/>
        </p:nvCxnSpPr>
        <p:spPr>
          <a:xfrm rot="5400000">
            <a:off x="2608937" y="4571250"/>
            <a:ext cx="187169" cy="8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211793" y="4923791"/>
            <a:ext cx="1871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1" name="Прямая соединительная линия 70"/>
          <p:cNvCxnSpPr/>
          <p:nvPr/>
        </p:nvCxnSpPr>
        <p:spPr>
          <a:xfrm rot="5400000">
            <a:off x="3433404" y="4564296"/>
            <a:ext cx="187169" cy="8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 rot="5400000">
            <a:off x="4257871" y="4572122"/>
            <a:ext cx="187169" cy="8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Прямоугольник 72"/>
          <p:cNvSpPr/>
          <p:nvPr/>
        </p:nvSpPr>
        <p:spPr>
          <a:xfrm>
            <a:off x="5842386" y="4923791"/>
            <a:ext cx="3164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975416" y="4923791"/>
            <a:ext cx="370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6643702" y="4923791"/>
            <a:ext cx="3164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6" name="Прямая соединительная линия 75"/>
          <p:cNvCxnSpPr/>
          <p:nvPr/>
        </p:nvCxnSpPr>
        <p:spPr>
          <a:xfrm rot="5400000">
            <a:off x="5906805" y="4572122"/>
            <a:ext cx="187169" cy="8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 rot="5400000">
            <a:off x="5082338" y="4572122"/>
            <a:ext cx="187169" cy="8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Прямоугольник 77"/>
          <p:cNvSpPr/>
          <p:nvPr/>
        </p:nvSpPr>
        <p:spPr>
          <a:xfrm>
            <a:off x="8202135" y="4951363"/>
            <a:ext cx="879224" cy="52322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9" name="Прямая соединительная линия 78"/>
          <p:cNvCxnSpPr/>
          <p:nvPr/>
        </p:nvCxnSpPr>
        <p:spPr>
          <a:xfrm rot="5400000">
            <a:off x="6731272" y="4572122"/>
            <a:ext cx="187169" cy="8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 rot="5400000">
            <a:off x="135952" y="4591459"/>
            <a:ext cx="187169" cy="8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71406" y="4923791"/>
            <a:ext cx="3689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Дуга 81"/>
          <p:cNvSpPr/>
          <p:nvPr/>
        </p:nvSpPr>
        <p:spPr>
          <a:xfrm rot="2412072" flipH="1">
            <a:off x="7481517" y="4266907"/>
            <a:ext cx="1262743" cy="1161967"/>
          </a:xfrm>
          <a:prstGeom prst="arc">
            <a:avLst/>
          </a:prstGeom>
          <a:ln w="28575">
            <a:solidFill>
              <a:srgbClr val="7030A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788522" y="3501008"/>
            <a:ext cx="7887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4" name="Прямая соединительная линия 83"/>
          <p:cNvCxnSpPr/>
          <p:nvPr/>
        </p:nvCxnSpPr>
        <p:spPr>
          <a:xfrm rot="5400000">
            <a:off x="8380206" y="4563648"/>
            <a:ext cx="187169" cy="8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Прямоугольник 84"/>
          <p:cNvSpPr/>
          <p:nvPr/>
        </p:nvSpPr>
        <p:spPr>
          <a:xfrm>
            <a:off x="7456842" y="4923791"/>
            <a:ext cx="385042" cy="52322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57158" y="5820554"/>
            <a:ext cx="2143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10 - 1 =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24-конечная звезда 86"/>
          <p:cNvSpPr/>
          <p:nvPr/>
        </p:nvSpPr>
        <p:spPr>
          <a:xfrm rot="3589032" flipH="1">
            <a:off x="8493863" y="4196245"/>
            <a:ext cx="268421" cy="268936"/>
          </a:xfrm>
          <a:prstGeom prst="star24">
            <a:avLst>
              <a:gd name="adj" fmla="val 8722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7456842" y="4899389"/>
            <a:ext cx="425690" cy="52322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lvl="0"/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71406" y="3573016"/>
            <a:ext cx="8740381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Прямоугольник 88"/>
          <p:cNvSpPr/>
          <p:nvPr/>
        </p:nvSpPr>
        <p:spPr>
          <a:xfrm>
            <a:off x="7343340" y="10734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90" name="TextBox 89"/>
          <p:cNvSpPr txBox="1"/>
          <p:nvPr/>
        </p:nvSpPr>
        <p:spPr>
          <a:xfrm>
            <a:off x="107504" y="44624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51. Число 10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5.92593E-6 C 0.00139 -0.01527 0.00417 -0.02522 0.00903 -0.03842 C 0.00972 -0.04027 0.00937 -0.04305 0.01059 -0.04444 C 0.01181 -0.04582 0.01354 -0.04559 0.0151 -0.04629 C 0.02517 -0.05971 0.03924 -0.06666 0.05295 -0.07059 C 0.06198 -0.0699 0.07118 -0.07013 0.08021 -0.06851 C 0.08524 -0.06758 0.08906 -0.06087 0.09392 -0.05856 C 0.09687 -0.05439 0.1 -0.05045 0.10295 -0.04629 C 0.10694 -0.03101 0.10156 -0.04976 0.10746 -0.03425 C 0.11007 -0.02731 0.11024 -0.02082 0.11354 -0.01411 C 0.11406 -0.01064 0.11406 -0.00717 0.1151 -0.00393 C 0.11562 -0.00207 0.11753 -0.00161 0.11823 5.92593E-6 C 0.1191 0.00256 0.11962 0.00811 0.11962 0.00811 " pathEditMode="relative" ptsTypes="ffffffffffffA">
                                      <p:cBhvr>
                                        <p:cTn id="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4.44444E-6 L -0.74167 0.14028 " pathEditMode="relative" rAng="0" ptsTypes="AA">
                                      <p:cBhvr>
                                        <p:cTn id="30" dur="3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083" y="7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312 -0.01366 -0.00347 -0.0169 -0.01059 -0.02431 C -0.0158 -0.02963 -0.01788 -0.03542 -0.02431 -0.03843 C -0.02795 -0.04352 -0.02986 -0.0463 -0.0349 -0.04862 C -0.03837 -0.05533 -0.03681 -0.05487 -0.04254 -0.05672 C -0.04705 -0.05811 -0.05608 -0.06065 -0.05608 -0.06065 C -0.06337 -0.05811 -0.06892 -0.05371 -0.07587 -0.05047 C -0.08299 -0.04098 -0.08785 -0.03658 -0.09705 -0.03241 C -0.09983 -0.02176 -0.10243 -0.01204 -0.10608 -0.00209 C -0.10677 -0.00024 -0.10695 0.00208 -0.10764 0.00393 C -0.10851 0.00601 -0.11059 0.00995 -0.11059 0.00995 " pathEditMode="relative" ptsTypes="ffffffffffA">
                                      <p:cBhvr>
                                        <p:cTn id="34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0.00462 L -0.62275 0.13133 " pathEditMode="relative" rAng="0" ptsTypes="AA">
                                      <p:cBhvr>
                                        <p:cTn id="58" dur="3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1" y="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1" animBg="1"/>
      <p:bldP spid="68" grpId="0"/>
      <p:bldP spid="38" grpId="0" animBg="1"/>
      <p:bldP spid="44" grpId="0"/>
      <p:bldP spid="54" grpId="0" animBg="1"/>
      <p:bldP spid="54" grpId="1" animBg="1"/>
      <p:bldP spid="45" grpId="0" animBg="1"/>
      <p:bldP spid="57" grpId="1" animBg="1"/>
      <p:bldP spid="83" grpId="0"/>
      <p:bldP spid="85" grpId="0" animBg="1"/>
      <p:bldP spid="86" grpId="0"/>
      <p:bldP spid="87" grpId="0" animBg="1"/>
      <p:bldP spid="87" grpId="1" animBg="1"/>
      <p:bldP spid="8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357158" y="714356"/>
            <a:ext cx="6429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Сравни (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106771"/>
              </p:ext>
            </p:extLst>
          </p:nvPr>
        </p:nvGraphicFramePr>
        <p:xfrm>
          <a:off x="335499" y="1340768"/>
          <a:ext cx="1500197" cy="5067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7557"/>
                <a:gridCol w="491136"/>
                <a:gridCol w="571504"/>
              </a:tblGrid>
              <a:tr h="506730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4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0010" marR="80010" marT="40005" marB="40005"/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0010" marR="80010" marT="40005" marB="40005"/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24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0010" marR="80010" marT="40005" marB="40005"/>
                </a:tc>
              </a:tr>
            </a:tbl>
          </a:graphicData>
        </a:graphic>
      </p:graphicFrame>
      <p:sp>
        <p:nvSpPr>
          <p:cNvPr id="5" name="Нашивка 4"/>
          <p:cNvSpPr/>
          <p:nvPr/>
        </p:nvSpPr>
        <p:spPr>
          <a:xfrm>
            <a:off x="475173" y="2852936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Нашивка 5"/>
          <p:cNvSpPr/>
          <p:nvPr/>
        </p:nvSpPr>
        <p:spPr>
          <a:xfrm>
            <a:off x="475173" y="2852936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Нашивка 6"/>
          <p:cNvSpPr/>
          <p:nvPr/>
        </p:nvSpPr>
        <p:spPr>
          <a:xfrm>
            <a:off x="475173" y="2852936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Нашивка 7"/>
          <p:cNvSpPr/>
          <p:nvPr/>
        </p:nvSpPr>
        <p:spPr>
          <a:xfrm>
            <a:off x="475173" y="2852936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Нашивка 8"/>
          <p:cNvSpPr/>
          <p:nvPr/>
        </p:nvSpPr>
        <p:spPr>
          <a:xfrm rot="10800000">
            <a:off x="1402492" y="2893254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Нашивка 9"/>
          <p:cNvSpPr/>
          <p:nvPr/>
        </p:nvSpPr>
        <p:spPr>
          <a:xfrm rot="10800000">
            <a:off x="1402492" y="2893254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Нашивка 10"/>
          <p:cNvSpPr/>
          <p:nvPr/>
        </p:nvSpPr>
        <p:spPr>
          <a:xfrm rot="10800000">
            <a:off x="1402492" y="2893254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Нашивка 11"/>
          <p:cNvSpPr/>
          <p:nvPr/>
        </p:nvSpPr>
        <p:spPr>
          <a:xfrm rot="10800000">
            <a:off x="1402492" y="2893254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Равно 12"/>
          <p:cNvSpPr/>
          <p:nvPr/>
        </p:nvSpPr>
        <p:spPr>
          <a:xfrm>
            <a:off x="838037" y="2933572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Равно 13"/>
          <p:cNvSpPr/>
          <p:nvPr/>
        </p:nvSpPr>
        <p:spPr>
          <a:xfrm>
            <a:off x="838037" y="2933572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Равно 14"/>
          <p:cNvSpPr/>
          <p:nvPr/>
        </p:nvSpPr>
        <p:spPr>
          <a:xfrm>
            <a:off x="838037" y="2933572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Равно 15"/>
          <p:cNvSpPr/>
          <p:nvPr/>
        </p:nvSpPr>
        <p:spPr>
          <a:xfrm>
            <a:off x="838037" y="2933572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3" name="Нашивка 22"/>
          <p:cNvSpPr/>
          <p:nvPr/>
        </p:nvSpPr>
        <p:spPr>
          <a:xfrm>
            <a:off x="475173" y="2852936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4" name="Нашивка 23"/>
          <p:cNvSpPr/>
          <p:nvPr/>
        </p:nvSpPr>
        <p:spPr>
          <a:xfrm>
            <a:off x="475173" y="2852936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9" name="Нашивка 28"/>
          <p:cNvSpPr/>
          <p:nvPr/>
        </p:nvSpPr>
        <p:spPr>
          <a:xfrm>
            <a:off x="475173" y="2852936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0" name="Нашивка 29"/>
          <p:cNvSpPr/>
          <p:nvPr/>
        </p:nvSpPr>
        <p:spPr>
          <a:xfrm>
            <a:off x="475173" y="2852936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1" name="Нашивка 30"/>
          <p:cNvSpPr/>
          <p:nvPr/>
        </p:nvSpPr>
        <p:spPr>
          <a:xfrm rot="10800000">
            <a:off x="1402492" y="2893254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2" name="Нашивка 31"/>
          <p:cNvSpPr/>
          <p:nvPr/>
        </p:nvSpPr>
        <p:spPr>
          <a:xfrm rot="10800000">
            <a:off x="1402492" y="2893254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3" name="Нашивка 32"/>
          <p:cNvSpPr/>
          <p:nvPr/>
        </p:nvSpPr>
        <p:spPr>
          <a:xfrm rot="10800000">
            <a:off x="1402492" y="2893254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4" name="Нашивка 33"/>
          <p:cNvSpPr/>
          <p:nvPr/>
        </p:nvSpPr>
        <p:spPr>
          <a:xfrm rot="10800000">
            <a:off x="1402492" y="2893254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5" name="Равно 34"/>
          <p:cNvSpPr/>
          <p:nvPr/>
        </p:nvSpPr>
        <p:spPr>
          <a:xfrm>
            <a:off x="838037" y="2933572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6" name="Равно 35"/>
          <p:cNvSpPr/>
          <p:nvPr/>
        </p:nvSpPr>
        <p:spPr>
          <a:xfrm>
            <a:off x="838037" y="2933572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7" name="Равно 36"/>
          <p:cNvSpPr/>
          <p:nvPr/>
        </p:nvSpPr>
        <p:spPr>
          <a:xfrm>
            <a:off x="838037" y="2933572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8" name="Равно 37"/>
          <p:cNvSpPr/>
          <p:nvPr/>
        </p:nvSpPr>
        <p:spPr>
          <a:xfrm>
            <a:off x="838037" y="2933572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39" name="Таблица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966040"/>
              </p:ext>
            </p:extLst>
          </p:nvPr>
        </p:nvGraphicFramePr>
        <p:xfrm>
          <a:off x="2063691" y="1340768"/>
          <a:ext cx="1500197" cy="5067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7557"/>
                <a:gridCol w="491136"/>
                <a:gridCol w="571504"/>
              </a:tblGrid>
              <a:tr h="506730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4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0010" marR="80010" marT="40005" marB="40005"/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0010" marR="80010" marT="40005" marB="40005"/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24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0010" marR="80010" marT="40005" marB="40005"/>
                </a:tc>
              </a:tr>
            </a:tbl>
          </a:graphicData>
        </a:graphic>
      </p:graphicFrame>
      <p:graphicFrame>
        <p:nvGraphicFramePr>
          <p:cNvPr id="41" name="Таблица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735068"/>
              </p:ext>
            </p:extLst>
          </p:nvPr>
        </p:nvGraphicFramePr>
        <p:xfrm>
          <a:off x="5520075" y="1340768"/>
          <a:ext cx="1500197" cy="5067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4093"/>
                <a:gridCol w="504056"/>
                <a:gridCol w="432048"/>
              </a:tblGrid>
              <a:tr h="506730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24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0010" marR="80010" marT="40005" marB="40005"/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0010" marR="80010" marT="40005" marB="40005"/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24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0010" marR="80010" marT="40005" marB="40005"/>
                </a:tc>
              </a:tr>
            </a:tbl>
          </a:graphicData>
        </a:graphic>
      </p:graphicFrame>
      <p:graphicFrame>
        <p:nvGraphicFramePr>
          <p:cNvPr id="42" name="Таблица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394532"/>
              </p:ext>
            </p:extLst>
          </p:nvPr>
        </p:nvGraphicFramePr>
        <p:xfrm>
          <a:off x="7320275" y="1340768"/>
          <a:ext cx="1500197" cy="5067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7557"/>
                <a:gridCol w="491136"/>
                <a:gridCol w="571504"/>
              </a:tblGrid>
              <a:tr h="506730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24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0010" marR="80010" marT="40005" marB="40005"/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0010" marR="80010" marT="40005" marB="40005"/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24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0010" marR="80010" marT="40005" marB="40005"/>
                </a:tc>
              </a:tr>
            </a:tbl>
          </a:graphicData>
        </a:graphic>
      </p:graphicFrame>
      <p:graphicFrame>
        <p:nvGraphicFramePr>
          <p:cNvPr id="43" name="Таблица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7876251"/>
              </p:ext>
            </p:extLst>
          </p:nvPr>
        </p:nvGraphicFramePr>
        <p:xfrm>
          <a:off x="3779912" y="1340768"/>
          <a:ext cx="1500197" cy="5067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64"/>
                <a:gridCol w="504056"/>
                <a:gridCol w="420077"/>
              </a:tblGrid>
              <a:tr h="506730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24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0010" marR="80010" marT="40005" marB="40005"/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0010" marR="80010" marT="40005" marB="40005"/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4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0010" marR="80010" marT="40005" marB="40005"/>
                </a:tc>
              </a:tr>
            </a:tbl>
          </a:graphicData>
        </a:graphic>
      </p:graphicFrame>
      <p:graphicFrame>
        <p:nvGraphicFramePr>
          <p:cNvPr id="44" name="Таблица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370031"/>
              </p:ext>
            </p:extLst>
          </p:nvPr>
        </p:nvGraphicFramePr>
        <p:xfrm>
          <a:off x="395536" y="4034164"/>
          <a:ext cx="6929490" cy="11230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2949"/>
                <a:gridCol w="692949"/>
                <a:gridCol w="692949"/>
                <a:gridCol w="692949"/>
                <a:gridCol w="692949"/>
                <a:gridCol w="692949"/>
                <a:gridCol w="692949"/>
                <a:gridCol w="692949"/>
                <a:gridCol w="692949"/>
                <a:gridCol w="692949"/>
              </a:tblGrid>
              <a:tr h="602942">
                <a:tc rowSpan="2"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3365" marR="93365" marT="46683" marB="46683"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365" marR="93365" marT="46683" marB="46683"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365" marR="93365" marT="46683" marB="46683"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365" marR="93365" marT="46683" marB="46683"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365" marR="93365" marT="46683" marB="46683"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365" marR="93365" marT="46683" marB="46683"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365" marR="93365" marT="46683" marB="46683"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365" marR="93365" marT="46683" marB="46683"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365" marR="93365" marT="46683" marB="46683"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365" marR="93365" marT="46683" marB="46683"/>
                </a:tc>
              </a:tr>
              <a:tr h="432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365" marR="93365" marT="46683" marB="46683"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365" marR="93365" marT="46683" marB="46683"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365" marR="93365" marT="46683" marB="46683"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365" marR="93365" marT="46683" marB="46683"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365" marR="93365" marT="46683" marB="46683"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365" marR="93365" marT="46683" marB="46683"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365" marR="93365" marT="46683" marB="46683"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365" marR="93365" marT="46683" marB="46683"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365" marR="93365" marT="46683" marB="46683"/>
                </a:tc>
              </a:tr>
            </a:tbl>
          </a:graphicData>
        </a:graphic>
      </p:graphicFrame>
      <p:sp>
        <p:nvSpPr>
          <p:cNvPr id="45" name="Прямоугольник 44"/>
          <p:cNvSpPr/>
          <p:nvPr/>
        </p:nvSpPr>
        <p:spPr>
          <a:xfrm>
            <a:off x="409778" y="4336202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6732688" y="4036285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79512" y="3356992"/>
            <a:ext cx="7786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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Какие числа можно записать в окошках?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363582" y="5949280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2793754" y="5949280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3401297" y="5949280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971125" y="5949280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1578668" y="5949280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2186211" y="5949280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4008840" y="5949280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4616383" y="5949280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5223924" y="5949280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7343340" y="10734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59" name="TextBox 58"/>
          <p:cNvSpPr txBox="1"/>
          <p:nvPr/>
        </p:nvSpPr>
        <p:spPr>
          <a:xfrm>
            <a:off x="107504" y="44624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51. Число 10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357158" y="714356"/>
            <a:ext cx="6429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Сравни (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233837"/>
              </p:ext>
            </p:extLst>
          </p:nvPr>
        </p:nvGraphicFramePr>
        <p:xfrm>
          <a:off x="335499" y="1340768"/>
          <a:ext cx="1500197" cy="5067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7557"/>
                <a:gridCol w="491136"/>
                <a:gridCol w="571504"/>
              </a:tblGrid>
              <a:tr h="506730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4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0010" marR="80010" marT="40005" marB="40005"/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0010" marR="80010" marT="40005" marB="40005"/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24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0010" marR="80010" marT="40005" marB="40005"/>
                </a:tc>
              </a:tr>
            </a:tbl>
          </a:graphicData>
        </a:graphic>
      </p:graphicFrame>
      <p:sp>
        <p:nvSpPr>
          <p:cNvPr id="5" name="Нашивка 4"/>
          <p:cNvSpPr/>
          <p:nvPr/>
        </p:nvSpPr>
        <p:spPr>
          <a:xfrm>
            <a:off x="475173" y="2852936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Нашивка 5"/>
          <p:cNvSpPr/>
          <p:nvPr/>
        </p:nvSpPr>
        <p:spPr>
          <a:xfrm>
            <a:off x="475173" y="2852936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Нашивка 6"/>
          <p:cNvSpPr/>
          <p:nvPr/>
        </p:nvSpPr>
        <p:spPr>
          <a:xfrm>
            <a:off x="475173" y="2852936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Нашивка 7"/>
          <p:cNvSpPr/>
          <p:nvPr/>
        </p:nvSpPr>
        <p:spPr>
          <a:xfrm>
            <a:off x="475173" y="2852936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Нашивка 8"/>
          <p:cNvSpPr/>
          <p:nvPr/>
        </p:nvSpPr>
        <p:spPr>
          <a:xfrm rot="10800000">
            <a:off x="1403648" y="2893254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Нашивка 9"/>
          <p:cNvSpPr/>
          <p:nvPr/>
        </p:nvSpPr>
        <p:spPr>
          <a:xfrm rot="10800000">
            <a:off x="1403648" y="2890429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Нашивка 10"/>
          <p:cNvSpPr/>
          <p:nvPr/>
        </p:nvSpPr>
        <p:spPr>
          <a:xfrm rot="10800000">
            <a:off x="1402492" y="2893254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Нашивка 11"/>
          <p:cNvSpPr/>
          <p:nvPr/>
        </p:nvSpPr>
        <p:spPr>
          <a:xfrm rot="10800000">
            <a:off x="1402492" y="2893254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Равно 12"/>
          <p:cNvSpPr/>
          <p:nvPr/>
        </p:nvSpPr>
        <p:spPr>
          <a:xfrm>
            <a:off x="838037" y="2933572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Равно 13"/>
          <p:cNvSpPr/>
          <p:nvPr/>
        </p:nvSpPr>
        <p:spPr>
          <a:xfrm>
            <a:off x="838037" y="2933572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Равно 14"/>
          <p:cNvSpPr/>
          <p:nvPr/>
        </p:nvSpPr>
        <p:spPr>
          <a:xfrm>
            <a:off x="838037" y="2933572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Равно 15"/>
          <p:cNvSpPr/>
          <p:nvPr/>
        </p:nvSpPr>
        <p:spPr>
          <a:xfrm>
            <a:off x="838037" y="2933572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3" name="Нашивка 22"/>
          <p:cNvSpPr/>
          <p:nvPr/>
        </p:nvSpPr>
        <p:spPr>
          <a:xfrm>
            <a:off x="475173" y="2852936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4" name="Нашивка 23"/>
          <p:cNvSpPr/>
          <p:nvPr/>
        </p:nvSpPr>
        <p:spPr>
          <a:xfrm>
            <a:off x="475173" y="2852936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9" name="Нашивка 28"/>
          <p:cNvSpPr/>
          <p:nvPr/>
        </p:nvSpPr>
        <p:spPr>
          <a:xfrm>
            <a:off x="475173" y="2852936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0" name="Нашивка 29"/>
          <p:cNvSpPr/>
          <p:nvPr/>
        </p:nvSpPr>
        <p:spPr>
          <a:xfrm>
            <a:off x="467544" y="2852936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1" name="Нашивка 30"/>
          <p:cNvSpPr/>
          <p:nvPr/>
        </p:nvSpPr>
        <p:spPr>
          <a:xfrm rot="10800000">
            <a:off x="1402492" y="2893254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2" name="Нашивка 31"/>
          <p:cNvSpPr/>
          <p:nvPr/>
        </p:nvSpPr>
        <p:spPr>
          <a:xfrm rot="10800000">
            <a:off x="1402492" y="2893254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3" name="Нашивка 32"/>
          <p:cNvSpPr/>
          <p:nvPr/>
        </p:nvSpPr>
        <p:spPr>
          <a:xfrm rot="10800000">
            <a:off x="1402492" y="2893254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4" name="Нашивка 33"/>
          <p:cNvSpPr/>
          <p:nvPr/>
        </p:nvSpPr>
        <p:spPr>
          <a:xfrm rot="10800000">
            <a:off x="1402492" y="2893254"/>
            <a:ext cx="241909" cy="32254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5" name="Равно 34"/>
          <p:cNvSpPr/>
          <p:nvPr/>
        </p:nvSpPr>
        <p:spPr>
          <a:xfrm>
            <a:off x="838037" y="2933572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6" name="Равно 35"/>
          <p:cNvSpPr/>
          <p:nvPr/>
        </p:nvSpPr>
        <p:spPr>
          <a:xfrm>
            <a:off x="838037" y="2933572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7" name="Равно 36"/>
          <p:cNvSpPr/>
          <p:nvPr/>
        </p:nvSpPr>
        <p:spPr>
          <a:xfrm>
            <a:off x="838037" y="2933572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8" name="Равно 37"/>
          <p:cNvSpPr/>
          <p:nvPr/>
        </p:nvSpPr>
        <p:spPr>
          <a:xfrm>
            <a:off x="838037" y="2933572"/>
            <a:ext cx="443500" cy="201591"/>
          </a:xfrm>
          <a:prstGeom prst="mathEqual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39" name="Таблица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386770"/>
              </p:ext>
            </p:extLst>
          </p:nvPr>
        </p:nvGraphicFramePr>
        <p:xfrm>
          <a:off x="2063691" y="1340768"/>
          <a:ext cx="1500197" cy="5067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7557"/>
                <a:gridCol w="491136"/>
                <a:gridCol w="571504"/>
              </a:tblGrid>
              <a:tr h="506730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4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0010" marR="80010" marT="40005" marB="40005"/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0010" marR="80010" marT="40005" marB="40005"/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24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0010" marR="80010" marT="40005" marB="40005"/>
                </a:tc>
              </a:tr>
            </a:tbl>
          </a:graphicData>
        </a:graphic>
      </p:graphicFrame>
      <p:graphicFrame>
        <p:nvGraphicFramePr>
          <p:cNvPr id="41" name="Таблица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549906"/>
              </p:ext>
            </p:extLst>
          </p:nvPr>
        </p:nvGraphicFramePr>
        <p:xfrm>
          <a:off x="5520075" y="1340768"/>
          <a:ext cx="1500197" cy="5067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4093"/>
                <a:gridCol w="504056"/>
                <a:gridCol w="432048"/>
              </a:tblGrid>
              <a:tr h="506730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24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0010" marR="80010" marT="40005" marB="40005"/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0010" marR="80010" marT="40005" marB="40005"/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24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0010" marR="80010" marT="40005" marB="40005"/>
                </a:tc>
              </a:tr>
            </a:tbl>
          </a:graphicData>
        </a:graphic>
      </p:graphicFrame>
      <p:graphicFrame>
        <p:nvGraphicFramePr>
          <p:cNvPr id="42" name="Таблица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551166"/>
              </p:ext>
            </p:extLst>
          </p:nvPr>
        </p:nvGraphicFramePr>
        <p:xfrm>
          <a:off x="7320275" y="1340768"/>
          <a:ext cx="1500197" cy="5067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7557"/>
                <a:gridCol w="491136"/>
                <a:gridCol w="571504"/>
              </a:tblGrid>
              <a:tr h="506730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24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0010" marR="80010" marT="40005" marB="40005"/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0010" marR="80010" marT="40005" marB="40005"/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24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0010" marR="80010" marT="40005" marB="40005"/>
                </a:tc>
              </a:tr>
            </a:tbl>
          </a:graphicData>
        </a:graphic>
      </p:graphicFrame>
      <p:graphicFrame>
        <p:nvGraphicFramePr>
          <p:cNvPr id="43" name="Таблица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0273110"/>
              </p:ext>
            </p:extLst>
          </p:nvPr>
        </p:nvGraphicFramePr>
        <p:xfrm>
          <a:off x="3779912" y="1340768"/>
          <a:ext cx="1500197" cy="5067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64"/>
                <a:gridCol w="504056"/>
                <a:gridCol w="420077"/>
              </a:tblGrid>
              <a:tr h="506730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24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0010" marR="80010" marT="40005" marB="40005"/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0010" marR="80010" marT="40005" marB="40005"/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4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0010" marR="80010" marT="40005" marB="40005"/>
                </a:tc>
              </a:tr>
            </a:tbl>
          </a:graphicData>
        </a:graphic>
      </p:graphicFrame>
      <p:graphicFrame>
        <p:nvGraphicFramePr>
          <p:cNvPr id="44" name="Таблица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950079"/>
              </p:ext>
            </p:extLst>
          </p:nvPr>
        </p:nvGraphicFramePr>
        <p:xfrm>
          <a:off x="395536" y="4034164"/>
          <a:ext cx="6929490" cy="11230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2949"/>
                <a:gridCol w="692949"/>
                <a:gridCol w="692949"/>
                <a:gridCol w="692949"/>
                <a:gridCol w="692949"/>
                <a:gridCol w="692949"/>
                <a:gridCol w="692949"/>
                <a:gridCol w="692949"/>
                <a:gridCol w="692949"/>
                <a:gridCol w="692949"/>
              </a:tblGrid>
              <a:tr h="602942">
                <a:tc rowSpan="2"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3365" marR="93365" marT="46683" marB="46683"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365" marR="93365" marT="46683" marB="46683"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365" marR="93365" marT="46683" marB="46683"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365" marR="93365" marT="46683" marB="46683"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365" marR="93365" marT="46683" marB="46683"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365" marR="93365" marT="46683" marB="46683"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365" marR="93365" marT="46683" marB="46683"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365" marR="93365" marT="46683" marB="46683"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365" marR="93365" marT="46683" marB="46683"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365" marR="93365" marT="46683" marB="46683"/>
                </a:tc>
              </a:tr>
              <a:tr h="432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365" marR="93365" marT="46683" marB="46683"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365" marR="93365" marT="46683" marB="46683"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365" marR="93365" marT="46683" marB="46683"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365" marR="93365" marT="46683" marB="46683"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365" marR="93365" marT="46683" marB="46683"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365" marR="93365" marT="46683" marB="46683"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365" marR="93365" marT="46683" marB="46683"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365" marR="93365" marT="46683" marB="46683"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365" marR="93365" marT="46683" marB="46683"/>
                </a:tc>
              </a:tr>
            </a:tbl>
          </a:graphicData>
        </a:graphic>
      </p:graphicFrame>
      <p:sp>
        <p:nvSpPr>
          <p:cNvPr id="45" name="Прямоугольник 44"/>
          <p:cNvSpPr/>
          <p:nvPr/>
        </p:nvSpPr>
        <p:spPr>
          <a:xfrm>
            <a:off x="409778" y="4336202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6732688" y="4036285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79512" y="3356992"/>
            <a:ext cx="7786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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Какие числа можно записать в окошках?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363582" y="5949280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2793754" y="5949280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3401297" y="5949280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971125" y="5949280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1578668" y="5949280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2186211" y="5949280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4008840" y="5949280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4616383" y="5949280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5223924" y="5949280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117730" y="5949280"/>
            <a:ext cx="20262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7343340" y="10734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58" name="TextBox 57"/>
          <p:cNvSpPr txBox="1"/>
          <p:nvPr/>
        </p:nvSpPr>
        <p:spPr>
          <a:xfrm>
            <a:off x="107504" y="44624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51. Число 10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456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7037E-7 L -0.06024 -0.2182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21" y="-109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7 L 0.12864 -0.2182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24" y="-109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85185E-6 L 0.4349 -0.2018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736" y="-10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1.85185E-6 L 0.63785 -0.2122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892" y="-106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59259E-6 L 0.71128 -0.2074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556" y="-10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59259E-6 L 0.56337 -0.19121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60" y="-956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2.59259E-6 L 0.70851 -0.19121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17" y="-956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59259E-6 L 0.41823 -0.1912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03" y="-956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2.59259E-6 L 0.2809 -0.19121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45" y="-9560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2.59259E-6 L 0.13559 -0.19121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71" y="-956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59259E-6 L -0.00173 -0.19121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-956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59259E-6 L -0.15468 -0.19121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43" y="-9560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59259E-6 L -0.3 -0.19121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00" y="-9560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59259E-6 L -0.44514 -0.19121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257" y="-95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  <p:bldP spid="30" grpId="0" animBg="1"/>
      <p:bldP spid="34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178563" y="928670"/>
            <a:ext cx="7643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7.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Вове записать верные равенства.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363582" y="5803079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2793754" y="5803079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3401297" y="5803079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971125" y="5803079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1578668" y="5803079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2186211" y="5803079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4008840" y="5803079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4616383" y="5803079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5223924" y="5803079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395536" y="1928802"/>
            <a:ext cx="7603605" cy="1434585"/>
            <a:chOff x="395536" y="1928802"/>
            <a:chExt cx="7603605" cy="1434585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5965125" y="2840167"/>
              <a:ext cx="199125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8  –  </a:t>
              </a:r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=  6</a:t>
              </a:r>
              <a:endPara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251823" y="2840167"/>
              <a:ext cx="199285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ru-RU" sz="28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10 </a:t>
              </a:r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–  </a:t>
              </a:r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4</a:t>
              </a:r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= 6</a:t>
              </a:r>
              <a:endPara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395536" y="1928802"/>
              <a:ext cx="2225969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ru-RU" sz="28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10 </a:t>
              </a:r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–  </a:t>
              </a:r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1</a:t>
              </a:r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=   9 </a:t>
              </a:r>
              <a:endPara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1270508" y="1928802"/>
              <a:ext cx="412420" cy="5232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endPara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" name="Прямоугольник 1"/>
            <p:cNvSpPr/>
            <p:nvPr/>
          </p:nvSpPr>
          <p:spPr>
            <a:xfrm>
              <a:off x="411037" y="2840167"/>
              <a:ext cx="213136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10</a:t>
              </a:r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–  2  =  8</a:t>
              </a:r>
              <a:endPara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222853" y="1928802"/>
              <a:ext cx="2179165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10 – </a:t>
              </a:r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3</a:t>
              </a:r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 = </a:t>
              </a:r>
              <a:r>
                <a:rPr lang="ru-RU" sz="28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7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5842716" y="1928802"/>
              <a:ext cx="2156425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 9  </a:t>
              </a:r>
              <a:r>
                <a:rPr lang="ru-RU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–  4  =  5</a:t>
              </a:r>
              <a:endPara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539552" y="2840167"/>
              <a:ext cx="412420" cy="5232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endPara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4042039" y="1928802"/>
              <a:ext cx="412420" cy="5232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endPara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4140962" y="2840167"/>
              <a:ext cx="412420" cy="5232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endPara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5965125" y="1928802"/>
              <a:ext cx="412420" cy="5232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endPara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6692658" y="2840167"/>
              <a:ext cx="412420" cy="5232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endPara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3" name="Прямоугольник 32"/>
          <p:cNvSpPr/>
          <p:nvPr/>
        </p:nvSpPr>
        <p:spPr>
          <a:xfrm>
            <a:off x="7343340" y="10734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35" name="TextBox 34"/>
          <p:cNvSpPr txBox="1"/>
          <p:nvPr/>
        </p:nvSpPr>
        <p:spPr>
          <a:xfrm>
            <a:off x="107504" y="44624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51. Число 10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5787448" y="5803079"/>
            <a:ext cx="570502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73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5965125" y="2840167"/>
            <a:ext cx="19912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  –  </a:t>
            </a:r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=  6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51823" y="2840167"/>
            <a:ext cx="19928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 </a:t>
            </a:r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= 6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928802"/>
            <a:ext cx="22259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 </a:t>
            </a:r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=   9 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270508" y="1928802"/>
            <a:ext cx="412420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78563" y="928670"/>
            <a:ext cx="7643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7.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Вове записать верные равенства.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11037" y="2840167"/>
            <a:ext cx="21313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 2  =  8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22853" y="1928802"/>
            <a:ext cx="21791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 – </a:t>
            </a:r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= </a:t>
            </a:r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842716" y="1928802"/>
            <a:ext cx="21564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9 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 4  =  5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363582" y="5805264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2793754" y="5805264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3401297" y="5805264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971125" y="5805264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1578668" y="5805264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2186211" y="5805264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4008840" y="5805264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4616383" y="5805264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5223924" y="5805264"/>
            <a:ext cx="356188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39552" y="2840167"/>
            <a:ext cx="412420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042039" y="1928802"/>
            <a:ext cx="412420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140962" y="2840167"/>
            <a:ext cx="412420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965125" y="1928802"/>
            <a:ext cx="412420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6692658" y="2840167"/>
            <a:ext cx="412420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020272" y="5805264"/>
            <a:ext cx="20262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71239" y="4176937"/>
            <a:ext cx="6741600" cy="1296143"/>
          </a:xfrm>
          <a:prstGeom prst="ellipse">
            <a:avLst/>
          </a:prstGeom>
          <a:gradFill flip="none" rotWithShape="1">
            <a:gsLst>
              <a:gs pos="0">
                <a:srgbClr val="9CFA62">
                  <a:tint val="66000"/>
                  <a:satMod val="160000"/>
                </a:srgbClr>
              </a:gs>
              <a:gs pos="50000">
                <a:srgbClr val="9CFA62">
                  <a:tint val="44500"/>
                  <a:satMod val="160000"/>
                </a:srgbClr>
              </a:gs>
              <a:gs pos="100000">
                <a:srgbClr val="9CFA62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510"/>
          <a:stretch/>
        </p:blipFill>
        <p:spPr bwMode="auto">
          <a:xfrm>
            <a:off x="1223576" y="4110360"/>
            <a:ext cx="646113" cy="75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510"/>
          <a:stretch/>
        </p:blipFill>
        <p:spPr bwMode="auto">
          <a:xfrm>
            <a:off x="2648791" y="3734917"/>
            <a:ext cx="646113" cy="75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510"/>
          <a:stretch/>
        </p:blipFill>
        <p:spPr bwMode="auto">
          <a:xfrm>
            <a:off x="3195773" y="4588862"/>
            <a:ext cx="646113" cy="75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510"/>
          <a:stretch/>
        </p:blipFill>
        <p:spPr bwMode="auto">
          <a:xfrm>
            <a:off x="5020273" y="4546471"/>
            <a:ext cx="646113" cy="75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510"/>
          <a:stretch/>
        </p:blipFill>
        <p:spPr bwMode="auto">
          <a:xfrm>
            <a:off x="4164973" y="3647134"/>
            <a:ext cx="646113" cy="75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510"/>
          <a:stretch/>
        </p:blipFill>
        <p:spPr bwMode="auto">
          <a:xfrm>
            <a:off x="5666386" y="3729059"/>
            <a:ext cx="646113" cy="75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510"/>
          <a:stretch/>
        </p:blipFill>
        <p:spPr bwMode="auto">
          <a:xfrm>
            <a:off x="6898868" y="4262760"/>
            <a:ext cx="646113" cy="75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510"/>
          <a:stretch/>
        </p:blipFill>
        <p:spPr bwMode="auto">
          <a:xfrm>
            <a:off x="1940460" y="4546450"/>
            <a:ext cx="646113" cy="75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510"/>
          <a:stretch/>
        </p:blipFill>
        <p:spPr bwMode="auto">
          <a:xfrm>
            <a:off x="4166041" y="4682031"/>
            <a:ext cx="646113" cy="75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510"/>
          <a:stretch/>
        </p:blipFill>
        <p:spPr bwMode="auto">
          <a:xfrm>
            <a:off x="6171335" y="4525341"/>
            <a:ext cx="646113" cy="75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" name="Прямоугольник 46"/>
          <p:cNvSpPr/>
          <p:nvPr/>
        </p:nvSpPr>
        <p:spPr>
          <a:xfrm>
            <a:off x="7343340" y="10734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48" name="TextBox 47"/>
          <p:cNvSpPr txBox="1"/>
          <p:nvPr/>
        </p:nvSpPr>
        <p:spPr>
          <a:xfrm>
            <a:off x="107504" y="44624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51. Число 10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5787448" y="5803079"/>
            <a:ext cx="570502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012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6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2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4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6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2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11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4987</TotalTime>
  <Words>692</Words>
  <Application>Microsoft Office PowerPoint</Application>
  <PresentationFormat>Экран (4:3)</PresentationFormat>
  <Paragraphs>353</Paragraphs>
  <Slides>14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Официальная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Анна</dc:creator>
  <cp:lastModifiedBy>Вероника</cp:lastModifiedBy>
  <cp:revision>478</cp:revision>
  <dcterms:created xsi:type="dcterms:W3CDTF">2010-10-26T14:31:01Z</dcterms:created>
  <dcterms:modified xsi:type="dcterms:W3CDTF">2013-12-04T13:50:23Z</dcterms:modified>
</cp:coreProperties>
</file>