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75" r:id="rId2"/>
    <p:sldId id="489" r:id="rId3"/>
    <p:sldId id="491" r:id="rId4"/>
    <p:sldId id="496" r:id="rId5"/>
    <p:sldId id="493" r:id="rId6"/>
    <p:sldId id="494" r:id="rId7"/>
    <p:sldId id="500" r:id="rId8"/>
    <p:sldId id="478" r:id="rId9"/>
    <p:sldId id="497" r:id="rId10"/>
    <p:sldId id="499" r:id="rId11"/>
    <p:sldId id="4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008000"/>
    <a:srgbClr val="B6DF89"/>
    <a:srgbClr val="50A808"/>
    <a:srgbClr val="FD99B3"/>
    <a:srgbClr val="CC00CC"/>
    <a:srgbClr val="FF6600"/>
    <a:srgbClr val="F3650D"/>
    <a:srgbClr val="FF8837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0" autoAdjust="0"/>
  </p:normalViewPr>
  <p:slideViewPr>
    <p:cSldViewPr>
      <p:cViewPr>
        <p:scale>
          <a:sx n="70" d="100"/>
          <a:sy n="70" d="100"/>
        </p:scale>
        <p:origin x="-1085" y="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0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149" y="47667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Числа и цифры. Римские цифры»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84776" cy="37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187169" y="3689576"/>
            <a:ext cx="8858280" cy="1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7519829" y="3698273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924301" y="3688457"/>
            <a:ext cx="187169" cy="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48560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8625" y="2960669"/>
            <a:ext cx="35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824" y="2960669"/>
            <a:ext cx="37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73027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397494" y="3681294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21961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5004" y="2960669"/>
            <a:ext cx="37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177" y="2960669"/>
            <a:ext cx="31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870895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46428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6225" y="2988241"/>
            <a:ext cx="663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695362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42" y="3708457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960669"/>
            <a:ext cx="3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8344296" y="3680646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434" y="4071942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6382" y="4071942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601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45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4071942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10" y="572454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966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944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568" y="5724545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261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2254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83298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2590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8652" y="5724545"/>
            <a:ext cx="92869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792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17" y="836712"/>
            <a:ext cx="86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Какие числа не записал Вова? Помоги ему записать пропущенные числа от наименьшего к наибольшему.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4183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6846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9509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2172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4835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7498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50161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92824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5487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520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8149" y="1974005"/>
            <a:ext cx="64294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1273" y="2967216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87169" y="3689576"/>
            <a:ext cx="8858280" cy="1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7519829" y="3698273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924301" y="3688457"/>
            <a:ext cx="187169" cy="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48560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6537" y="2960669"/>
            <a:ext cx="4951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3128" y="2960669"/>
            <a:ext cx="46469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8625" y="2960669"/>
            <a:ext cx="35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824" y="2960669"/>
            <a:ext cx="37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73027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8905" y="2960669"/>
            <a:ext cx="4674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397494" y="3681294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21961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05088" y="2960669"/>
            <a:ext cx="423095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004" y="2960669"/>
            <a:ext cx="37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177" y="2960669"/>
            <a:ext cx="31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870895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46428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6225" y="2988241"/>
            <a:ext cx="663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695362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42" y="3708457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960669"/>
            <a:ext cx="3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8344296" y="3680646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434" y="4071942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6382" y="4071942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601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45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4071942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17" y="836712"/>
            <a:ext cx="86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Какие числа не записал Вова? Помоги ему записать пропущенные числа от наименьшего к наибольшему.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5510" y="572454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7966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82944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67568" y="5724545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5261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2254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3298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82590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38652" y="5724545"/>
            <a:ext cx="92869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6792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9704 -0.2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3073 -0.24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3681 -0.24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13941 -0.240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4.81481E-6 L 0.14948 -0.24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1" animBg="1"/>
      <p:bldP spid="8" grpId="1" animBg="1"/>
      <p:bldP spid="12" grpId="1" animBg="1"/>
      <p:bldP spid="15" grpId="1" animBg="1"/>
      <p:bldP spid="64" grpId="0" animBg="1"/>
      <p:bldP spid="65" grpId="0" animBg="1"/>
      <p:bldP spid="68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799" y="3729226"/>
            <a:ext cx="711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могут обозначать записи под рисунками?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67799" y="4574738"/>
            <a:ext cx="8784976" cy="1446550"/>
            <a:chOff x="179512" y="4815045"/>
            <a:chExt cx="8784976" cy="1446550"/>
          </a:xfrm>
        </p:grpSpPr>
        <p:sp>
          <p:nvSpPr>
            <p:cNvPr id="49" name="TextBox 48"/>
            <p:cNvSpPr txBox="1"/>
            <p:nvPr/>
          </p:nvSpPr>
          <p:spPr>
            <a:xfrm>
              <a:off x="179512" y="4815045"/>
              <a:ext cx="87849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!</a:t>
              </a:r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Знаки                и                   - цифры древнего народа майя. Этими знаками записано число предметов на каждом рисунке.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625372" y="4965753"/>
              <a:ext cx="714380" cy="407463"/>
              <a:chOff x="1724004" y="5589240"/>
              <a:chExt cx="714380" cy="407463"/>
            </a:xfrm>
          </p:grpSpPr>
          <p:sp>
            <p:nvSpPr>
              <p:cNvPr id="64" name="Прямоугольник 63"/>
              <p:cNvSpPr/>
              <p:nvPr/>
            </p:nvSpPr>
            <p:spPr>
              <a:xfrm flipH="1">
                <a:off x="1724004" y="5589240"/>
                <a:ext cx="714380" cy="40746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 flipH="1">
                <a:off x="1993832" y="5714033"/>
                <a:ext cx="150396" cy="160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137540" y="5012778"/>
              <a:ext cx="714380" cy="360438"/>
              <a:chOff x="4289668" y="5602289"/>
              <a:chExt cx="714380" cy="360438"/>
            </a:xfrm>
          </p:grpSpPr>
          <p:sp>
            <p:nvSpPr>
              <p:cNvPr id="67" name="Прямоугольник 66"/>
              <p:cNvSpPr/>
              <p:nvPr/>
            </p:nvSpPr>
            <p:spPr>
              <a:xfrm flipH="1">
                <a:off x="4289668" y="5602289"/>
                <a:ext cx="714380" cy="36043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4503982" y="5808683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Прямоугольник 8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512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149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6786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5423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14060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2697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31334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9971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608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7244" y="594056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4110171"/>
            <a:ext cx="897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сосчитать предметы на рисунке и назвать эти числа?.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5724"/>
            <a:ext cx="878497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512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149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6786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5423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14060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2697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31334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9971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608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7244" y="594056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4110171"/>
            <a:ext cx="897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сосчитать предметы на рисунке и назвать эти числа?.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5724"/>
            <a:ext cx="878497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3802 -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5955 -0.44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38611 -0.4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46" y="692696"/>
            <a:ext cx="880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Цифры, с которыми ты познакомился на уроках математики,  называются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арабскими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Их всего десять.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23528" y="4140369"/>
            <a:ext cx="357190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09789" y="4140369"/>
            <a:ext cx="500066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187624" y="4140369"/>
            <a:ext cx="500066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300905" y="4201924"/>
            <a:ext cx="458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 римские цифры.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2402" y="2276872"/>
            <a:ext cx="8206062" cy="584775"/>
            <a:chOff x="542402" y="2276872"/>
            <a:chExt cx="8206062" cy="584775"/>
          </a:xfrm>
        </p:grpSpPr>
        <p:sp>
          <p:nvSpPr>
            <p:cNvPr id="92" name="TextBox 91"/>
            <p:cNvSpPr txBox="1"/>
            <p:nvPr/>
          </p:nvSpPr>
          <p:spPr>
            <a:xfrm>
              <a:off x="1414499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86596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58693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30790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02887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74984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47081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19178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91274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2402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58" grpId="0" animBg="1"/>
      <p:bldP spid="160" grpId="0" animBg="1"/>
      <p:bldP spid="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14282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5507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06373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5273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4174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908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54970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86776" y="572454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2327027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232067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46" y="692696"/>
            <a:ext cx="771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числа, которые здесь записаны.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4282" y="1412776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47598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77499" y="1412776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8104" y="1412776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803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88424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854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5910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07602" y="1412776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77700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282" y="5724544"/>
            <a:ext cx="8715436" cy="584776"/>
            <a:chOff x="214282" y="3564304"/>
            <a:chExt cx="8715436" cy="584776"/>
          </a:xfrm>
        </p:grpSpPr>
        <p:sp>
          <p:nvSpPr>
            <p:cNvPr id="92" name="TextBox 91"/>
            <p:cNvSpPr txBox="1"/>
            <p:nvPr/>
          </p:nvSpPr>
          <p:spPr>
            <a:xfrm>
              <a:off x="214282" y="3564304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75507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63732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952738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4174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79087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54970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107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27178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86776" y="3564305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2327027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232067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46" y="692696"/>
            <a:ext cx="771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числа, которые здесь записаны.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4282" y="1412776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47598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77499" y="1412776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8104" y="1412776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803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88424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854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5910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07602" y="1412776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77700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5507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73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273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74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908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4970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6776" y="572454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5861777" y="1290713"/>
            <a:ext cx="3030703" cy="1994271"/>
            <a:chOff x="1670249" y="3264269"/>
            <a:chExt cx="4394978" cy="257833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70249" y="3264269"/>
              <a:ext cx="4394978" cy="2578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701557" y="3623747"/>
              <a:ext cx="4288115" cy="1718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085" y="4147562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90" y="3889864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419" y="3433100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053" y="3567878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8007" y="4533836"/>
              <a:ext cx="1677220" cy="66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70249" y="4627176"/>
              <a:ext cx="1578934" cy="62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27" y="4791534"/>
              <a:ext cx="1638971" cy="65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9346" y="1290713"/>
            <a:ext cx="2569717" cy="1994271"/>
            <a:chOff x="827584" y="908720"/>
            <a:chExt cx="3744416" cy="26642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7584" y="908720"/>
              <a:ext cx="3744416" cy="2664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53302" y="1506745"/>
              <a:ext cx="3024336" cy="136815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50A808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67" y="1124744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73" y="1853640"/>
              <a:ext cx="1415422" cy="73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6836" y="1185867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92895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970419" y="1291416"/>
            <a:ext cx="2681701" cy="1982758"/>
            <a:chOff x="1403647" y="276896"/>
            <a:chExt cx="4968553" cy="3368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403647" y="276896"/>
              <a:ext cx="4968553" cy="336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403647" y="276896"/>
              <a:ext cx="4858936" cy="3201244"/>
              <a:chOff x="1403647" y="276896"/>
              <a:chExt cx="4858936" cy="320124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506216" y="851835"/>
                <a:ext cx="4410086" cy="19529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50A808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1403647" y="276896"/>
                <a:ext cx="4858936" cy="3201244"/>
                <a:chOff x="1403647" y="276896"/>
                <a:chExt cx="4858936" cy="3201244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1873240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02251" y="302436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47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49156" y="1455864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152" y="2298690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0309" y="2465935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713413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7" y="121951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8" y="27689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3429" y="759772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282" y="1822221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57" name="TextBox 56"/>
          <p:cNvSpPr txBox="1"/>
          <p:nvPr/>
        </p:nvSpPr>
        <p:spPr>
          <a:xfrm>
            <a:off x="239346" y="463286"/>
            <a:ext cx="86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записать число предметов на рисунках арабскими и римскими цифрами.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038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1161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884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78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469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328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4282" y="500446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582" y="5006126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49561" y="500446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7574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695795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696246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599902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648123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39553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2410" y="5002804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55710" y="500446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47689" y="5002804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2410" y="49992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55710" y="5000866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689" y="499920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668365" y="3356992"/>
            <a:ext cx="115210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5861777" y="1290713"/>
            <a:ext cx="3030703" cy="1994271"/>
            <a:chOff x="1670249" y="3264269"/>
            <a:chExt cx="4394978" cy="257833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70249" y="3264269"/>
              <a:ext cx="4394978" cy="2578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701557" y="3623747"/>
              <a:ext cx="4288115" cy="1718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085" y="4147562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90" y="3889864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419" y="3433100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053" y="3567878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8007" y="4533836"/>
              <a:ext cx="1677220" cy="66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70249" y="4627176"/>
              <a:ext cx="1578934" cy="62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27" y="4791534"/>
              <a:ext cx="1638971" cy="65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9346" y="1290713"/>
            <a:ext cx="2569717" cy="1994271"/>
            <a:chOff x="827584" y="908720"/>
            <a:chExt cx="3744416" cy="26642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7584" y="908720"/>
              <a:ext cx="3744416" cy="2664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53302" y="1506745"/>
              <a:ext cx="3024336" cy="136815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50A808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67" y="1124744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73" y="1853640"/>
              <a:ext cx="1415422" cy="73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6836" y="1185867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92895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970419" y="1291416"/>
            <a:ext cx="2681701" cy="1982758"/>
            <a:chOff x="1403647" y="276896"/>
            <a:chExt cx="4968553" cy="3368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403647" y="276896"/>
              <a:ext cx="4968553" cy="336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403647" y="276896"/>
              <a:ext cx="4858936" cy="3201244"/>
              <a:chOff x="1403647" y="276896"/>
              <a:chExt cx="4858936" cy="320124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506216" y="851835"/>
                <a:ext cx="4410086" cy="19529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50A808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1403647" y="276896"/>
                <a:ext cx="4858936" cy="3201244"/>
                <a:chOff x="1403647" y="276896"/>
                <a:chExt cx="4858936" cy="3201244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1873240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02251" y="302436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47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49156" y="1455864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152" y="2298690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0309" y="2465935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713413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7" y="121951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8" y="27689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3429" y="759772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282" y="1822221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57" name="TextBox 56"/>
          <p:cNvSpPr txBox="1"/>
          <p:nvPr/>
        </p:nvSpPr>
        <p:spPr>
          <a:xfrm>
            <a:off x="239346" y="463286"/>
            <a:ext cx="86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записать число предметов на рисунках арабскими и римскими цифрами.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7574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695795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696246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7668365" y="3356992"/>
            <a:ext cx="115210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599902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648123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214282" y="500446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582" y="500612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49561" y="500446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2410" y="5002804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55710" y="500446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47689" y="5002804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2410" y="499920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55710" y="500086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689" y="499920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7598" y="4998660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9514" y="501398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038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1161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884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469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328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553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78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471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5536" y="57234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42795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8247 -0.2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2684 -0.3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39791 -0.34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30295 -0.2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3541 -0.34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7283 -0.2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86667 -0.240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L 0.89861 -0.24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18" grpId="0"/>
      <p:bldP spid="68" grpId="0"/>
      <p:bldP spid="84" grpId="0"/>
      <p:bldP spid="91" grpId="0"/>
      <p:bldP spid="112" grpId="0"/>
      <p:bldP spid="89" grpId="0"/>
      <p:bldP spid="6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3951</TotalTime>
  <Words>500</Words>
  <Application>Microsoft Office PowerPoint</Application>
  <PresentationFormat>Экран (4:3)</PresentationFormat>
  <Paragraphs>227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Вероника</cp:lastModifiedBy>
  <cp:revision>484</cp:revision>
  <dcterms:created xsi:type="dcterms:W3CDTF">2010-10-26T14:31:01Z</dcterms:created>
  <dcterms:modified xsi:type="dcterms:W3CDTF">2013-12-10T15:11:37Z</dcterms:modified>
</cp:coreProperties>
</file>