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8" r:id="rId3"/>
    <p:sldId id="257" r:id="rId4"/>
    <p:sldId id="259" r:id="rId5"/>
    <p:sldId id="260" r:id="rId6"/>
    <p:sldId id="261" r:id="rId7"/>
    <p:sldId id="267" r:id="rId8"/>
    <p:sldId id="26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821BE6-53B2-42BA-B3E8-C6B7A6D83FA7}" type="datetimeFigureOut">
              <a:rPr lang="ru-RU"/>
              <a:pPr>
                <a:defRPr/>
              </a:pPr>
              <a:t>15.04.2011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96358B-95DB-464F-8510-FEF2B27E0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90653-37D8-4470-BA59-AFD708762F08}" type="datetimeFigureOut">
              <a:rPr lang="ru-RU"/>
              <a:pPr>
                <a:defRPr/>
              </a:pPr>
              <a:t>15.04.2011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C7303-91F0-4F48-83F4-0B5C71396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9038-C372-45A5-9C9F-1ADBD64D2578}" type="datetimeFigureOut">
              <a:rPr lang="ru-RU"/>
              <a:pPr>
                <a:defRPr/>
              </a:pPr>
              <a:t>15.04.2011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AAC1F-B24F-4969-99EB-85E4F58E7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4E193-62D4-42B1-90DB-19E4C069669C}" type="datetimeFigureOut">
              <a:rPr lang="ru-RU"/>
              <a:pPr>
                <a:defRPr/>
              </a:pPr>
              <a:t>15.04.2011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E15D5-13E6-4095-84AD-89BFBDA1A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9EEC4-6410-40F7-8A11-C12F7CC60935}" type="datetimeFigureOut">
              <a:rPr lang="ru-RU"/>
              <a:pPr>
                <a:defRPr/>
              </a:pPr>
              <a:t>15.04.2011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7AA6E-CB31-439F-AC8D-4EE1564EB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B84E7-938A-4757-A85F-3B060D073F7F}" type="datetimeFigureOut">
              <a:rPr lang="ru-RU"/>
              <a:pPr>
                <a:defRPr/>
              </a:pPr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F1EE7-57A8-466A-B3E2-B950237CC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07F2-6830-4171-B019-CA37236BBE1E}" type="datetimeFigureOut">
              <a:rPr lang="ru-RU"/>
              <a:pPr>
                <a:defRPr/>
              </a:pPr>
              <a:t>15.04.2011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22B17-946A-4C63-A9A9-7402A9741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C06BD-2027-4ADA-83DD-EC3614175316}" type="datetimeFigureOut">
              <a:rPr lang="ru-RU"/>
              <a:pPr>
                <a:defRPr/>
              </a:pPr>
              <a:t>15.04.2011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AEE2-E7F3-4AEE-83F3-FA3996EED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B6A90-13AF-4026-87C6-20C407D378FA}" type="datetimeFigureOut">
              <a:rPr lang="ru-RU"/>
              <a:pPr>
                <a:defRPr/>
              </a:pPr>
              <a:t>15.04.2011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BCE30-CEC3-46B8-B7BB-BD4CEA348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E893-49D9-4566-812A-947E01753BE6}" type="datetimeFigureOut">
              <a:rPr lang="ru-RU"/>
              <a:pPr>
                <a:defRPr/>
              </a:pPr>
              <a:t>15.04.2011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F9FA6-FF12-4ECE-B446-C2786B5A7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71967-84D5-456E-9CB5-F2DC37DECC15}" type="datetimeFigureOut">
              <a:rPr lang="ru-RU"/>
              <a:pPr>
                <a:defRPr/>
              </a:pPr>
              <a:t>15.04.2011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55D0B-FB9A-4731-9413-2D6454A56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0D64-66CA-40D7-9298-133B945EDE20}" type="datetimeFigureOut">
              <a:rPr lang="ru-RU"/>
              <a:pPr>
                <a:defRPr/>
              </a:pPr>
              <a:t>15.04.2011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AC61F-DDBF-4CC2-AF7D-7FD239968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CA60C6-BF55-41E5-B7CA-465639651509}" type="datetimeFigureOut">
              <a:rPr lang="ru-RU"/>
              <a:pPr>
                <a:defRPr/>
              </a:pPr>
              <a:t>15.04.2011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C92648-BC1E-4A3D-ABCA-95EF957C1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04847" y="987415"/>
            <a:ext cx="7643813" cy="15001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Как правильно составить загадку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4341" name="Picture 5" descr="detskie-zagadki-vreme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771775"/>
            <a:ext cx="5041900" cy="360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600200"/>
            <a:ext cx="4138642" cy="4525963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загадки</a:t>
            </a:r>
            <a:endParaRPr lang="ru-RU" sz="36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488" y="1785926"/>
            <a:ext cx="3429024" cy="4525963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проза</a:t>
            </a:r>
          </a:p>
          <a:p>
            <a:pPr>
              <a:buNone/>
            </a:pPr>
            <a:endParaRPr lang="ru-RU" sz="36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стихотворение</a:t>
            </a:r>
            <a:endParaRPr lang="ru-RU" sz="3600" b="1" dirty="0">
              <a:solidFill>
                <a:srgbClr val="FFFF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285984" y="2857496"/>
            <a:ext cx="642942" cy="35719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214546" y="3571876"/>
            <a:ext cx="642942" cy="28575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Smirnova_GU\Desktop\У Вали\dv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928802"/>
            <a:ext cx="2298239" cy="3250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>
                <a:solidFill>
                  <a:srgbClr val="FF0000"/>
                </a:solidFill>
              </a:rPr>
              <a:t>Три секрета загадки: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28625" y="1571612"/>
            <a:ext cx="8258175" cy="4143388"/>
          </a:xfrm>
        </p:spPr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Предмет</a:t>
            </a:r>
            <a:r>
              <a:rPr lang="ru-RU" b="1" dirty="0" smtClean="0">
                <a:solidFill>
                  <a:srgbClr val="002060"/>
                </a:solidFill>
              </a:rPr>
              <a:t>, о котором загадывается загадка, </a:t>
            </a:r>
            <a:r>
              <a:rPr lang="ru-RU" b="1" u="sng" dirty="0" smtClean="0">
                <a:solidFill>
                  <a:srgbClr val="002060"/>
                </a:solidFill>
              </a:rPr>
              <a:t>не называется.</a:t>
            </a:r>
            <a:endParaRPr lang="ru-RU" u="sng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Говорится о </a:t>
            </a:r>
            <a:r>
              <a:rPr lang="ru-RU" b="1" u="sng" dirty="0" smtClean="0">
                <a:solidFill>
                  <a:srgbClr val="002060"/>
                </a:solidFill>
              </a:rPr>
              <a:t>похожем</a:t>
            </a:r>
            <a:r>
              <a:rPr lang="ru-RU" b="1" dirty="0" smtClean="0">
                <a:solidFill>
                  <a:srgbClr val="002060"/>
                </a:solidFill>
              </a:rPr>
              <a:t> на него </a:t>
            </a:r>
            <a:r>
              <a:rPr lang="ru-RU" b="1" u="sng" dirty="0" smtClean="0">
                <a:solidFill>
                  <a:srgbClr val="002060"/>
                </a:solidFill>
              </a:rPr>
              <a:t>предмете.</a:t>
            </a:r>
            <a:endParaRPr lang="ru-RU" u="sng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Называются такие </a:t>
            </a:r>
            <a:r>
              <a:rPr lang="ru-RU" b="1" u="sng" dirty="0" smtClean="0">
                <a:solidFill>
                  <a:srgbClr val="002060"/>
                </a:solidFill>
              </a:rPr>
              <a:t>признаки</a:t>
            </a:r>
            <a:r>
              <a:rPr lang="ru-RU" b="1" dirty="0" smtClean="0">
                <a:solidFill>
                  <a:srgbClr val="002060"/>
                </a:solidFill>
              </a:rPr>
              <a:t> загадываемого </a:t>
            </a:r>
            <a:r>
              <a:rPr lang="ru-RU" b="1" u="sng" dirty="0" smtClean="0">
                <a:solidFill>
                  <a:srgbClr val="002060"/>
                </a:solidFill>
              </a:rPr>
              <a:t>предмета</a:t>
            </a:r>
            <a:r>
              <a:rPr lang="ru-RU" b="1" dirty="0" smtClean="0">
                <a:solidFill>
                  <a:srgbClr val="002060"/>
                </a:solidFill>
              </a:rPr>
              <a:t>, по которым его можно узнать.</a:t>
            </a: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16388" name="Picture 4" descr="1545750eaf9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4437063"/>
            <a:ext cx="3690937" cy="2058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 составить загадку про мышь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40312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8437" name="Picture 5" descr="mou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928801"/>
            <a:ext cx="4286280" cy="3353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86808" cy="785818"/>
          </a:xfr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Мышка – </a:t>
            </a:r>
            <a:r>
              <a:rPr lang="ru-RU" u="sng" dirty="0" smtClean="0">
                <a:solidFill>
                  <a:srgbClr val="7030A0"/>
                </a:solidFill>
              </a:rPr>
              <a:t>какая</a:t>
            </a:r>
            <a:r>
              <a:rPr lang="ru-RU" dirty="0" smtClean="0">
                <a:solidFill>
                  <a:srgbClr val="7030A0"/>
                </a:solidFill>
              </a:rPr>
              <a:t> она?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285750" y="1285875"/>
            <a:ext cx="8643938" cy="4883150"/>
          </a:xfrm>
          <a:solidFill>
            <a:srgbClr val="92D050"/>
          </a:solidFill>
        </p:spPr>
        <p:txBody>
          <a:bodyPr/>
          <a:lstStyle/>
          <a:p>
            <a:r>
              <a:rPr lang="ru-RU" b="1" smtClean="0">
                <a:solidFill>
                  <a:srgbClr val="7030A0"/>
                </a:solidFill>
              </a:rPr>
              <a:t>Маленькая озорница, проказница.</a:t>
            </a:r>
            <a:endParaRPr lang="ru-RU" smtClean="0">
              <a:solidFill>
                <a:srgbClr val="7030A0"/>
              </a:solidFill>
            </a:endParaRPr>
          </a:p>
          <a:p>
            <a:r>
              <a:rPr lang="ru-RU" b="1" smtClean="0">
                <a:solidFill>
                  <a:srgbClr val="7030A0"/>
                </a:solidFill>
              </a:rPr>
              <a:t>Шубка - серая атласная.</a:t>
            </a:r>
            <a:endParaRPr lang="ru-RU" smtClean="0">
              <a:solidFill>
                <a:srgbClr val="7030A0"/>
              </a:solidFill>
            </a:endParaRPr>
          </a:p>
          <a:p>
            <a:r>
              <a:rPr lang="ru-RU" b="1" smtClean="0">
                <a:solidFill>
                  <a:srgbClr val="7030A0"/>
                </a:solidFill>
              </a:rPr>
              <a:t>Ушки – чуткие, как локаторы, улавливают любой шорох.</a:t>
            </a:r>
            <a:endParaRPr lang="ru-RU" smtClean="0">
              <a:solidFill>
                <a:srgbClr val="7030A0"/>
              </a:solidFill>
            </a:endParaRPr>
          </a:p>
          <a:p>
            <a:r>
              <a:rPr lang="ru-RU" b="1" smtClean="0">
                <a:solidFill>
                  <a:srgbClr val="7030A0"/>
                </a:solidFill>
              </a:rPr>
              <a:t>Мордочка – остренькая.</a:t>
            </a:r>
            <a:endParaRPr lang="ru-RU" smtClean="0">
              <a:solidFill>
                <a:srgbClr val="7030A0"/>
              </a:solidFill>
            </a:endParaRPr>
          </a:p>
          <a:p>
            <a:r>
              <a:rPr lang="ru-RU" b="1" smtClean="0">
                <a:solidFill>
                  <a:srgbClr val="7030A0"/>
                </a:solidFill>
              </a:rPr>
              <a:t>Глазки – бусинки.</a:t>
            </a:r>
            <a:endParaRPr lang="ru-RU" smtClean="0">
              <a:solidFill>
                <a:srgbClr val="7030A0"/>
              </a:solidFill>
            </a:endParaRPr>
          </a:p>
          <a:p>
            <a:r>
              <a:rPr lang="ru-RU" b="1" smtClean="0">
                <a:solidFill>
                  <a:srgbClr val="7030A0"/>
                </a:solidFill>
              </a:rPr>
              <a:t>Зубки – острые, как пилочки.</a:t>
            </a:r>
            <a:endParaRPr lang="ru-RU" smtClean="0">
              <a:solidFill>
                <a:srgbClr val="7030A0"/>
              </a:solidFill>
            </a:endParaRPr>
          </a:p>
          <a:p>
            <a:r>
              <a:rPr lang="ru-RU" b="1" smtClean="0">
                <a:solidFill>
                  <a:srgbClr val="7030A0"/>
                </a:solidFill>
              </a:rPr>
              <a:t>Хвост – длинный тонкий.</a:t>
            </a:r>
            <a:endParaRPr lang="ru-RU" smtClean="0">
              <a:solidFill>
                <a:srgbClr val="7030A0"/>
              </a:solidFill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Загадка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401050" cy="412591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У </a:t>
            </a:r>
            <a:r>
              <a:rPr lang="ru-RU" b="1" dirty="0">
                <a:solidFill>
                  <a:srgbClr val="7030A0"/>
                </a:solidFill>
              </a:rPr>
              <a:t>нашей </a:t>
            </a:r>
            <a:r>
              <a:rPr lang="ru-RU" b="1" dirty="0" smtClean="0">
                <a:solidFill>
                  <a:srgbClr val="7030A0"/>
                </a:solidFill>
              </a:rPr>
              <a:t>озорницы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Маленький </a:t>
            </a:r>
            <a:r>
              <a:rPr lang="ru-RU" b="1" dirty="0">
                <a:solidFill>
                  <a:srgbClr val="7030A0"/>
                </a:solidFill>
              </a:rPr>
              <a:t>рост, длинный хвост</a:t>
            </a:r>
            <a:endParaRPr lang="ru-RU" dirty="0">
              <a:solidFill>
                <a:srgbClr val="7030A0"/>
              </a:solidFill>
            </a:endParaRP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Серая шубка, острые зубки, </a:t>
            </a:r>
            <a:endParaRPr lang="ru-RU" dirty="0">
              <a:solidFill>
                <a:srgbClr val="7030A0"/>
              </a:solidFill>
            </a:endParaRP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Ушки-локаторы, глазки-бусинки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0"/>
            <a:ext cx="7786742" cy="1500174"/>
          </a:xfrm>
          <a:solidFill>
            <a:srgbClr val="00B050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Сочиняем загадку о своём учебном предмете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Арт - психология\Картинки о школе\clipart-school2.jpg"/>
          <p:cNvPicPr>
            <a:picLocks noChangeAspect="1" noChangeArrowheads="1"/>
          </p:cNvPicPr>
          <p:nvPr/>
        </p:nvPicPr>
        <p:blipFill>
          <a:blip r:embed="rId2"/>
          <a:srcRect b="6156"/>
          <a:stretch>
            <a:fillRect/>
          </a:stretch>
        </p:blipFill>
        <p:spPr bwMode="auto">
          <a:xfrm>
            <a:off x="1150914" y="1571612"/>
            <a:ext cx="6707234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57166"/>
            <a:ext cx="7472386" cy="5951559"/>
          </a:xfrm>
        </p:spPr>
        <p:txBody>
          <a:bodyPr/>
          <a:lstStyle/>
          <a:p>
            <a:pPr>
              <a:buNone/>
            </a:pPr>
            <a:r>
              <a:rPr lang="ru-RU" sz="4000" b="1" spc="100" dirty="0" smtClean="0">
                <a:solidFill>
                  <a:srgbClr val="FFFF00"/>
                </a:solidFill>
              </a:rPr>
              <a:t>Раз, два, три, четыре, пять</a:t>
            </a:r>
          </a:p>
          <a:p>
            <a:pPr>
              <a:buNone/>
            </a:pPr>
            <a:r>
              <a:rPr lang="ru-RU" sz="4000" b="1" spc="100" dirty="0" smtClean="0">
                <a:solidFill>
                  <a:srgbClr val="FFFF00"/>
                </a:solidFill>
              </a:rPr>
              <a:t>В школе я учусь ________</a:t>
            </a:r>
          </a:p>
          <a:p>
            <a:pPr>
              <a:buNone/>
            </a:pPr>
            <a:r>
              <a:rPr lang="ru-RU" sz="4000" b="1" spc="100" dirty="0" smtClean="0">
                <a:solidFill>
                  <a:srgbClr val="FFFF00"/>
                </a:solidFill>
              </a:rPr>
              <a:t>Это что же за предмет,</a:t>
            </a:r>
          </a:p>
          <a:p>
            <a:pPr>
              <a:buNone/>
            </a:pPr>
            <a:r>
              <a:rPr lang="ru-RU" sz="4000" b="1" spc="100" dirty="0" smtClean="0">
                <a:solidFill>
                  <a:srgbClr val="FFFF00"/>
                </a:solidFill>
              </a:rPr>
              <a:t>Интересней в мире нет?</a:t>
            </a:r>
          </a:p>
          <a:p>
            <a:pPr>
              <a:buNone/>
            </a:pPr>
            <a:r>
              <a:rPr lang="ru-RU" sz="4000" b="1" spc="100" dirty="0" smtClean="0">
                <a:solidFill>
                  <a:srgbClr val="FFFF00"/>
                </a:solidFill>
              </a:rPr>
              <a:t>______ в руки я возьму,</a:t>
            </a:r>
          </a:p>
          <a:p>
            <a:pPr>
              <a:buNone/>
            </a:pPr>
            <a:r>
              <a:rPr lang="ru-RU" sz="4000" b="1" spc="100" dirty="0" smtClean="0">
                <a:solidFill>
                  <a:srgbClr val="FFFF00"/>
                </a:solidFill>
              </a:rPr>
              <a:t>______________ изучу.</a:t>
            </a:r>
          </a:p>
          <a:p>
            <a:pPr>
              <a:buNone/>
            </a:pPr>
            <a:r>
              <a:rPr lang="ru-RU" sz="4000" b="1" spc="100" dirty="0" smtClean="0">
                <a:solidFill>
                  <a:srgbClr val="FFFF00"/>
                </a:solidFill>
              </a:rPr>
              <a:t>Будут знанья безграничны,</a:t>
            </a:r>
          </a:p>
          <a:p>
            <a:pPr>
              <a:buNone/>
            </a:pPr>
            <a:r>
              <a:rPr lang="ru-RU" sz="4000" b="1" spc="100" dirty="0" smtClean="0">
                <a:solidFill>
                  <a:srgbClr val="FFFF00"/>
                </a:solidFill>
              </a:rPr>
              <a:t>Получу я лишь «отлично»!</a:t>
            </a:r>
            <a:endParaRPr lang="ru-RU" sz="4000" b="1" spc="1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187</TotalTime>
  <Words>160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Как правильно составить загадку</vt:lpstr>
      <vt:lpstr>Слайд 2</vt:lpstr>
      <vt:lpstr>Три секрета загадки: </vt:lpstr>
      <vt:lpstr>Как составить загадку про мышь</vt:lpstr>
      <vt:lpstr>Мышка – какая она?</vt:lpstr>
      <vt:lpstr>Загадка</vt:lpstr>
      <vt:lpstr>Сочиняем загадку о своём учебном предмете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Любите ли вы сказки?</dc:title>
  <dc:creator>Илья</dc:creator>
  <cp:lastModifiedBy>Илья</cp:lastModifiedBy>
  <cp:revision>18</cp:revision>
  <dcterms:created xsi:type="dcterms:W3CDTF">2011-04-12T14:33:45Z</dcterms:created>
  <dcterms:modified xsi:type="dcterms:W3CDTF">2011-04-14T20:23:04Z</dcterms:modified>
</cp:coreProperties>
</file>