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56" r:id="rId2"/>
    <p:sldId id="257" r:id="rId3"/>
    <p:sldId id="259" r:id="rId4"/>
    <p:sldId id="276" r:id="rId5"/>
    <p:sldId id="277" r:id="rId6"/>
    <p:sldId id="278" r:id="rId7"/>
    <p:sldId id="279" r:id="rId8"/>
    <p:sldId id="280" r:id="rId9"/>
    <p:sldId id="282" r:id="rId10"/>
    <p:sldId id="284" r:id="rId11"/>
    <p:sldId id="285" r:id="rId12"/>
    <p:sldId id="286" r:id="rId13"/>
    <p:sldId id="287" r:id="rId14"/>
    <p:sldId id="288" r:id="rId15"/>
    <p:sldId id="289" r:id="rId16"/>
    <p:sldId id="274" r:id="rId17"/>
    <p:sldId id="272" r:id="rId18"/>
    <p:sldId id="268" r:id="rId19"/>
    <p:sldId id="292" r:id="rId20"/>
    <p:sldId id="273"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42" autoAdjust="0"/>
  </p:normalViewPr>
  <p:slideViewPr>
    <p:cSldViewPr>
      <p:cViewPr varScale="1">
        <p:scale>
          <a:sx n="64" d="100"/>
          <a:sy n="64" d="100"/>
        </p:scale>
        <p:origin x="-49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007135826771655"/>
          <c:y val="4.3822155773945305E-2"/>
          <c:w val="0.79992864173228351"/>
          <c:h val="0.4735875187055954"/>
        </c:manualLayout>
      </c:layout>
      <c:barChart>
        <c:barDir val="col"/>
        <c:grouping val="clustered"/>
        <c:varyColors val="0"/>
        <c:ser>
          <c:idx val="0"/>
          <c:order val="0"/>
          <c:tx>
            <c:strRef>
              <c:f>Лист1!$B$1</c:f>
              <c:strCache>
                <c:ptCount val="1"/>
                <c:pt idx="0">
                  <c:v>начало года</c:v>
                </c:pt>
              </c:strCache>
            </c:strRef>
          </c:tx>
          <c:invertIfNegative val="0"/>
          <c:cat>
            <c:strRef>
              <c:f>Лист1!$A$2:$A$9</c:f>
              <c:strCache>
                <c:ptCount val="8"/>
                <c:pt idx="0">
                  <c:v>разбор предложения</c:v>
                </c:pt>
                <c:pt idx="1">
                  <c:v>связь слов</c:v>
                </c:pt>
                <c:pt idx="2">
                  <c:v>разбор словосочетаний</c:v>
                </c:pt>
                <c:pt idx="3">
                  <c:v>однородные члены</c:v>
                </c:pt>
                <c:pt idx="4">
                  <c:v>границы предложений</c:v>
                </c:pt>
                <c:pt idx="5">
                  <c:v>деление на части</c:v>
                </c:pt>
                <c:pt idx="6">
                  <c:v>речевые ошибки</c:v>
                </c:pt>
                <c:pt idx="7">
                  <c:v>составление плана</c:v>
                </c:pt>
              </c:strCache>
            </c:strRef>
          </c:cat>
          <c:val>
            <c:numRef>
              <c:f>Лист1!$B$2:$B$9</c:f>
              <c:numCache>
                <c:formatCode>General</c:formatCode>
                <c:ptCount val="8"/>
                <c:pt idx="0">
                  <c:v>8</c:v>
                </c:pt>
                <c:pt idx="1">
                  <c:v>6</c:v>
                </c:pt>
                <c:pt idx="2">
                  <c:v>5</c:v>
                </c:pt>
                <c:pt idx="3">
                  <c:v>2</c:v>
                </c:pt>
                <c:pt idx="4">
                  <c:v>2</c:v>
                </c:pt>
                <c:pt idx="5">
                  <c:v>7</c:v>
                </c:pt>
                <c:pt idx="6">
                  <c:v>6</c:v>
                </c:pt>
                <c:pt idx="7">
                  <c:v>7</c:v>
                </c:pt>
              </c:numCache>
            </c:numRef>
          </c:val>
        </c:ser>
        <c:ser>
          <c:idx val="1"/>
          <c:order val="1"/>
          <c:tx>
            <c:strRef>
              <c:f>Лист1!$C$1</c:f>
              <c:strCache>
                <c:ptCount val="1"/>
                <c:pt idx="0">
                  <c:v>конец года</c:v>
                </c:pt>
              </c:strCache>
            </c:strRef>
          </c:tx>
          <c:invertIfNegative val="0"/>
          <c:cat>
            <c:strRef>
              <c:f>Лист1!$A$2:$A$9</c:f>
              <c:strCache>
                <c:ptCount val="8"/>
                <c:pt idx="0">
                  <c:v>разбор предложения</c:v>
                </c:pt>
                <c:pt idx="1">
                  <c:v>связь слов</c:v>
                </c:pt>
                <c:pt idx="2">
                  <c:v>разбор словосочетаний</c:v>
                </c:pt>
                <c:pt idx="3">
                  <c:v>однородные члены</c:v>
                </c:pt>
                <c:pt idx="4">
                  <c:v>границы предложений</c:v>
                </c:pt>
                <c:pt idx="5">
                  <c:v>деление на части</c:v>
                </c:pt>
                <c:pt idx="6">
                  <c:v>речевые ошибки</c:v>
                </c:pt>
                <c:pt idx="7">
                  <c:v>составление плана</c:v>
                </c:pt>
              </c:strCache>
            </c:strRef>
          </c:cat>
          <c:val>
            <c:numRef>
              <c:f>Лист1!$C$2:$C$9</c:f>
              <c:numCache>
                <c:formatCode>General</c:formatCode>
                <c:ptCount val="8"/>
                <c:pt idx="0">
                  <c:v>3</c:v>
                </c:pt>
                <c:pt idx="1">
                  <c:v>0</c:v>
                </c:pt>
                <c:pt idx="2">
                  <c:v>3.5</c:v>
                </c:pt>
                <c:pt idx="3">
                  <c:v>1</c:v>
                </c:pt>
                <c:pt idx="4">
                  <c:v>0</c:v>
                </c:pt>
                <c:pt idx="5">
                  <c:v>4</c:v>
                </c:pt>
                <c:pt idx="6">
                  <c:v>2</c:v>
                </c:pt>
                <c:pt idx="7">
                  <c:v>4</c:v>
                </c:pt>
              </c:numCache>
            </c:numRef>
          </c:val>
        </c:ser>
        <c:dLbls>
          <c:showLegendKey val="0"/>
          <c:showVal val="0"/>
          <c:showCatName val="0"/>
          <c:showSerName val="0"/>
          <c:showPercent val="0"/>
          <c:showBubbleSize val="0"/>
        </c:dLbls>
        <c:gapWidth val="150"/>
        <c:axId val="105763968"/>
        <c:axId val="105765504"/>
      </c:barChart>
      <c:catAx>
        <c:axId val="105763968"/>
        <c:scaling>
          <c:orientation val="minMax"/>
        </c:scaling>
        <c:delete val="0"/>
        <c:axPos val="b"/>
        <c:numFmt formatCode="General" sourceLinked="1"/>
        <c:majorTickMark val="out"/>
        <c:minorTickMark val="none"/>
        <c:tickLblPos val="nextTo"/>
        <c:txPr>
          <a:bodyPr/>
          <a:lstStyle/>
          <a:p>
            <a:pPr>
              <a:defRPr sz="1369" baseline="0"/>
            </a:pPr>
            <a:endParaRPr lang="ru-RU"/>
          </a:p>
        </c:txPr>
        <c:crossAx val="105765504"/>
        <c:crosses val="autoZero"/>
        <c:auto val="1"/>
        <c:lblAlgn val="ctr"/>
        <c:lblOffset val="100"/>
        <c:noMultiLvlLbl val="0"/>
      </c:catAx>
      <c:valAx>
        <c:axId val="105765504"/>
        <c:scaling>
          <c:orientation val="minMax"/>
        </c:scaling>
        <c:delete val="1"/>
        <c:axPos val="l"/>
        <c:majorGridlines/>
        <c:numFmt formatCode="General" sourceLinked="1"/>
        <c:majorTickMark val="out"/>
        <c:minorTickMark val="none"/>
        <c:tickLblPos val="nextTo"/>
        <c:crossAx val="105763968"/>
        <c:crosses val="autoZero"/>
        <c:crossBetween val="between"/>
      </c:valAx>
      <c:spPr>
        <a:noFill/>
        <a:ln w="25383">
          <a:noFill/>
        </a:ln>
      </c:spPr>
    </c:plotArea>
    <c:legend>
      <c:legendPos val="r"/>
      <c:legendEntry>
        <c:idx val="0"/>
        <c:txPr>
          <a:bodyPr/>
          <a:lstStyle/>
          <a:p>
            <a:pPr>
              <a:defRPr sz="1400"/>
            </a:pPr>
            <a:endParaRPr lang="ru-RU"/>
          </a:p>
        </c:txPr>
      </c:legendEntry>
      <c:legendEntry>
        <c:idx val="1"/>
        <c:txPr>
          <a:bodyPr/>
          <a:lstStyle/>
          <a:p>
            <a:pPr>
              <a:defRPr sz="1400"/>
            </a:pPr>
            <a:endParaRPr lang="ru-RU"/>
          </a:p>
        </c:txPr>
      </c:legendEntry>
      <c:layout>
        <c:manualLayout>
          <c:xMode val="edge"/>
          <c:yMode val="edge"/>
          <c:x val="0"/>
          <c:y val="0.21640729978451886"/>
          <c:w val="0.23699519451322767"/>
          <c:h val="0.18411447651948862"/>
        </c:manualLayout>
      </c:layout>
      <c:overlay val="0"/>
    </c:legend>
    <c:plotVisOnly val="1"/>
    <c:dispBlanksAs val="gap"/>
    <c:showDLblsOverMax val="0"/>
  </c:chart>
  <c:spPr>
    <a:gradFill>
      <a:gsLst>
        <a:gs pos="0">
          <a:srgbClr val="2DA2BF">
            <a:tint val="66000"/>
            <a:satMod val="160000"/>
          </a:srgbClr>
        </a:gs>
        <a:gs pos="50000">
          <a:srgbClr val="2DA2BF">
            <a:tint val="44500"/>
            <a:satMod val="160000"/>
          </a:srgbClr>
        </a:gs>
        <a:gs pos="100000">
          <a:srgbClr val="2DA2BF">
            <a:tint val="23500"/>
            <a:satMod val="160000"/>
          </a:srgbClr>
        </a:gs>
      </a:gsLst>
      <a:lin ang="5400000" scaled="0"/>
    </a:gradFill>
    <a:ln>
      <a:miter lim="800000"/>
    </a:ln>
  </c:spPr>
  <c:txPr>
    <a:bodyPr/>
    <a:lstStyle/>
    <a:p>
      <a:pPr>
        <a:defRPr sz="1799" cap="small" baseline="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D04FC-6305-47CB-87B7-AA0153FF0380}" type="doc">
      <dgm:prSet loTypeId="urn:microsoft.com/office/officeart/2008/layout/RadialCluster" loCatId="cycle" qsTypeId="urn:microsoft.com/office/officeart/2005/8/quickstyle/simple3" qsCatId="simple" csTypeId="urn:microsoft.com/office/officeart/2005/8/colors/colorful3" csCatId="colorful" phldr="1"/>
      <dgm:spPr/>
      <dgm:t>
        <a:bodyPr/>
        <a:lstStyle/>
        <a:p>
          <a:endParaRPr lang="ru-RU"/>
        </a:p>
      </dgm:t>
    </dgm:pt>
    <dgm:pt modelId="{8751FD15-BFEA-4134-82E5-482F46960F15}">
      <dgm:prSet phldrT="[Текст]"/>
      <dgm:spPr/>
      <dgm:t>
        <a:bodyPr/>
        <a:lstStyle/>
        <a:p>
          <a:r>
            <a:rPr lang="ru-RU" dirty="0" smtClean="0"/>
            <a:t>ЗАДАЧИ</a:t>
          </a:r>
          <a:endParaRPr lang="ru-RU" dirty="0"/>
        </a:p>
      </dgm:t>
    </dgm:pt>
    <dgm:pt modelId="{35A82FDF-D634-4F67-9553-C4139DD00246}" type="parTrans" cxnId="{D393F7DE-5B80-44F6-9D70-5E23934BFEBF}">
      <dgm:prSet/>
      <dgm:spPr/>
      <dgm:t>
        <a:bodyPr/>
        <a:lstStyle/>
        <a:p>
          <a:endParaRPr lang="ru-RU"/>
        </a:p>
      </dgm:t>
    </dgm:pt>
    <dgm:pt modelId="{00BB3A9F-9F20-4C7A-9229-654599F31064}" type="sibTrans" cxnId="{D393F7DE-5B80-44F6-9D70-5E23934BFEBF}">
      <dgm:prSet/>
      <dgm:spPr/>
      <dgm:t>
        <a:bodyPr/>
        <a:lstStyle/>
        <a:p>
          <a:endParaRPr lang="ru-RU"/>
        </a:p>
      </dgm:t>
    </dgm:pt>
    <dgm:pt modelId="{FD435F3C-EFD8-4DA9-986A-EC9A883999BB}">
      <dgm:prSet custT="1"/>
      <dgm:spPr/>
      <dgm:t>
        <a:bodyPr/>
        <a:lstStyle/>
        <a:p>
          <a:r>
            <a:rPr lang="ru-RU" sz="1400" dirty="0" smtClean="0"/>
            <a:t>установить степень разработанности различных аспектов проблемы в психолого-педагогических, лингвистических и методических исследованиях</a:t>
          </a:r>
          <a:endParaRPr lang="ru-RU" sz="1400" dirty="0"/>
        </a:p>
      </dgm:t>
    </dgm:pt>
    <dgm:pt modelId="{A1E39E64-564E-4F74-924A-38EE2DCB47D8}" type="parTrans" cxnId="{14B225F3-3A18-483C-8230-AAC29976A4CF}">
      <dgm:prSet/>
      <dgm:spPr/>
      <dgm:t>
        <a:bodyPr/>
        <a:lstStyle/>
        <a:p>
          <a:endParaRPr lang="ru-RU"/>
        </a:p>
      </dgm:t>
    </dgm:pt>
    <dgm:pt modelId="{3416F04D-F1ED-4F3F-9556-359C0842CE46}" type="sibTrans" cxnId="{14B225F3-3A18-483C-8230-AAC29976A4CF}">
      <dgm:prSet/>
      <dgm:spPr/>
      <dgm:t>
        <a:bodyPr/>
        <a:lstStyle/>
        <a:p>
          <a:endParaRPr lang="ru-RU"/>
        </a:p>
      </dgm:t>
    </dgm:pt>
    <dgm:pt modelId="{1C5A9A33-1A54-4C80-B932-F28B999154E5}">
      <dgm:prSet/>
      <dgm:spPr/>
      <dgm:t>
        <a:bodyPr/>
        <a:lstStyle/>
        <a:p>
          <a:r>
            <a:rPr lang="ru-RU" dirty="0" smtClean="0"/>
            <a:t>охарактеризовать теоретические основы работы над предложениями в начальной школе;</a:t>
          </a:r>
          <a:endParaRPr lang="ru-RU" dirty="0"/>
        </a:p>
      </dgm:t>
    </dgm:pt>
    <dgm:pt modelId="{7F8872E0-0DAB-40FB-BF06-9191698448D1}" type="parTrans" cxnId="{969C8899-4C9D-42C7-9555-7A4A086A797A}">
      <dgm:prSet/>
      <dgm:spPr/>
      <dgm:t>
        <a:bodyPr/>
        <a:lstStyle/>
        <a:p>
          <a:endParaRPr lang="ru-RU"/>
        </a:p>
      </dgm:t>
    </dgm:pt>
    <dgm:pt modelId="{33820F38-DDE0-47D6-9281-8AA96C8AF97D}" type="sibTrans" cxnId="{969C8899-4C9D-42C7-9555-7A4A086A797A}">
      <dgm:prSet/>
      <dgm:spPr/>
      <dgm:t>
        <a:bodyPr/>
        <a:lstStyle/>
        <a:p>
          <a:endParaRPr lang="ru-RU"/>
        </a:p>
      </dgm:t>
    </dgm:pt>
    <dgm:pt modelId="{3475E4D9-4A47-4851-B7DB-29CD4E0155B1}">
      <dgm:prSet/>
      <dgm:spPr/>
      <dgm:t>
        <a:bodyPr/>
        <a:lstStyle/>
        <a:p>
          <a:r>
            <a:rPr lang="ru-RU" dirty="0" smtClean="0"/>
            <a:t>изучить лингвистические основы предложения</a:t>
          </a:r>
          <a:endParaRPr lang="ru-RU" dirty="0"/>
        </a:p>
      </dgm:t>
    </dgm:pt>
    <dgm:pt modelId="{6339B014-5EC8-4C73-9508-4B4880DB4197}" type="parTrans" cxnId="{1EBEEE47-36E2-4168-8E51-D929A6E9EBCD}">
      <dgm:prSet/>
      <dgm:spPr/>
      <dgm:t>
        <a:bodyPr/>
        <a:lstStyle/>
        <a:p>
          <a:endParaRPr lang="ru-RU"/>
        </a:p>
      </dgm:t>
    </dgm:pt>
    <dgm:pt modelId="{4CDCC38B-C806-490A-A107-A93BC6FD048C}" type="sibTrans" cxnId="{1EBEEE47-36E2-4168-8E51-D929A6E9EBCD}">
      <dgm:prSet/>
      <dgm:spPr/>
      <dgm:t>
        <a:bodyPr/>
        <a:lstStyle/>
        <a:p>
          <a:endParaRPr lang="ru-RU"/>
        </a:p>
      </dgm:t>
    </dgm:pt>
    <dgm:pt modelId="{8973BF20-682A-4332-B863-21651FADC32D}">
      <dgm:prSet/>
      <dgm:spPr/>
      <dgm:t>
        <a:bodyPr/>
        <a:lstStyle/>
        <a:p>
          <a:r>
            <a:rPr lang="ru-RU" dirty="0" smtClean="0"/>
            <a:t>проанализировать психолого-педагогические особенности изучения предложения в начальной школе</a:t>
          </a:r>
          <a:endParaRPr lang="ru-RU" dirty="0"/>
        </a:p>
      </dgm:t>
    </dgm:pt>
    <dgm:pt modelId="{33473650-A7C8-4F05-B2F5-F715F7E105B6}" type="parTrans" cxnId="{1FD9FD37-4156-4E81-BECF-AEEFFEB935E4}">
      <dgm:prSet/>
      <dgm:spPr/>
      <dgm:t>
        <a:bodyPr/>
        <a:lstStyle/>
        <a:p>
          <a:endParaRPr lang="ru-RU"/>
        </a:p>
      </dgm:t>
    </dgm:pt>
    <dgm:pt modelId="{55C082A1-EBC4-46F5-84CE-312ED784709C}" type="sibTrans" cxnId="{1FD9FD37-4156-4E81-BECF-AEEFFEB935E4}">
      <dgm:prSet/>
      <dgm:spPr/>
      <dgm:t>
        <a:bodyPr/>
        <a:lstStyle/>
        <a:p>
          <a:endParaRPr lang="ru-RU"/>
        </a:p>
      </dgm:t>
    </dgm:pt>
    <dgm:pt modelId="{003C3A88-1294-4C0C-B072-7843C897A19A}">
      <dgm:prSet custT="1"/>
      <dgm:spPr/>
      <dgm:t>
        <a:bodyPr/>
        <a:lstStyle/>
        <a:p>
          <a:r>
            <a:rPr lang="ru-RU" sz="1800" dirty="0" smtClean="0"/>
            <a:t>провести анализ программ, учебников для начальной школы и научных статей по данной проблематике</a:t>
          </a:r>
          <a:endParaRPr lang="ru-RU" sz="1800" dirty="0"/>
        </a:p>
      </dgm:t>
    </dgm:pt>
    <dgm:pt modelId="{06CE8985-C0A8-4198-8DD4-11237CB6361E}" type="parTrans" cxnId="{3AEF3D00-069D-4FC6-8757-6EA13F70D56D}">
      <dgm:prSet/>
      <dgm:spPr/>
      <dgm:t>
        <a:bodyPr/>
        <a:lstStyle/>
        <a:p>
          <a:endParaRPr lang="ru-RU"/>
        </a:p>
      </dgm:t>
    </dgm:pt>
    <dgm:pt modelId="{0DD1EC56-CE52-48A0-B272-689B172D3D09}" type="sibTrans" cxnId="{3AEF3D00-069D-4FC6-8757-6EA13F70D56D}">
      <dgm:prSet/>
      <dgm:spPr/>
      <dgm:t>
        <a:bodyPr/>
        <a:lstStyle/>
        <a:p>
          <a:endParaRPr lang="ru-RU"/>
        </a:p>
      </dgm:t>
    </dgm:pt>
    <dgm:pt modelId="{C78703F7-5FFD-4B36-96BF-25A3DC1BF362}" type="pres">
      <dgm:prSet presAssocID="{E3FD04FC-6305-47CB-87B7-AA0153FF0380}" presName="Name0" presStyleCnt="0">
        <dgm:presLayoutVars>
          <dgm:chMax val="1"/>
          <dgm:chPref val="1"/>
          <dgm:dir/>
          <dgm:animOne val="branch"/>
          <dgm:animLvl val="lvl"/>
        </dgm:presLayoutVars>
      </dgm:prSet>
      <dgm:spPr/>
      <dgm:t>
        <a:bodyPr/>
        <a:lstStyle/>
        <a:p>
          <a:endParaRPr lang="ru-RU"/>
        </a:p>
      </dgm:t>
    </dgm:pt>
    <dgm:pt modelId="{E466BBF6-C4E9-4067-A8AB-471C4C138CE6}" type="pres">
      <dgm:prSet presAssocID="{8751FD15-BFEA-4134-82E5-482F46960F15}" presName="singleCycle" presStyleCnt="0"/>
      <dgm:spPr/>
    </dgm:pt>
    <dgm:pt modelId="{A85737AA-4BA1-4F52-A70F-6AC179D14853}" type="pres">
      <dgm:prSet presAssocID="{8751FD15-BFEA-4134-82E5-482F46960F15}" presName="singleCenter" presStyleLbl="node1" presStyleIdx="0" presStyleCnt="6" custScaleX="89676" custScaleY="97304" custLinFactNeighborX="1321" custLinFactNeighborY="1147">
        <dgm:presLayoutVars>
          <dgm:chMax val="7"/>
          <dgm:chPref val="7"/>
        </dgm:presLayoutVars>
      </dgm:prSet>
      <dgm:spPr/>
      <dgm:t>
        <a:bodyPr/>
        <a:lstStyle/>
        <a:p>
          <a:endParaRPr lang="ru-RU"/>
        </a:p>
      </dgm:t>
    </dgm:pt>
    <dgm:pt modelId="{15A0681D-02B8-40EC-9EE1-BD0266AEEFDE}" type="pres">
      <dgm:prSet presAssocID="{6339B014-5EC8-4C73-9508-4B4880DB4197}" presName="Name56" presStyleLbl="parChTrans1D2" presStyleIdx="0" presStyleCnt="5"/>
      <dgm:spPr/>
      <dgm:t>
        <a:bodyPr/>
        <a:lstStyle/>
        <a:p>
          <a:endParaRPr lang="ru-RU"/>
        </a:p>
      </dgm:t>
    </dgm:pt>
    <dgm:pt modelId="{AAEA1D1B-54BD-4661-A009-1CCB34748242}" type="pres">
      <dgm:prSet presAssocID="{3475E4D9-4A47-4851-B7DB-29CD4E0155B1}" presName="text0" presStyleLbl="node1" presStyleIdx="1" presStyleCnt="6" custScaleX="193790" custScaleY="170393" custRadScaleRad="86467" custRadScaleInc="6365">
        <dgm:presLayoutVars>
          <dgm:bulletEnabled val="1"/>
        </dgm:presLayoutVars>
      </dgm:prSet>
      <dgm:spPr/>
      <dgm:t>
        <a:bodyPr/>
        <a:lstStyle/>
        <a:p>
          <a:endParaRPr lang="ru-RU"/>
        </a:p>
      </dgm:t>
    </dgm:pt>
    <dgm:pt modelId="{F8E1E376-3AD5-44FA-BE3B-0AD4533B129F}" type="pres">
      <dgm:prSet presAssocID="{A1E39E64-564E-4F74-924A-38EE2DCB47D8}" presName="Name56" presStyleLbl="parChTrans1D2" presStyleIdx="1" presStyleCnt="5"/>
      <dgm:spPr/>
      <dgm:t>
        <a:bodyPr/>
        <a:lstStyle/>
        <a:p>
          <a:endParaRPr lang="ru-RU"/>
        </a:p>
      </dgm:t>
    </dgm:pt>
    <dgm:pt modelId="{F63A2172-057F-4E31-9D3D-60571F2BA1F4}" type="pres">
      <dgm:prSet presAssocID="{FD435F3C-EFD8-4DA9-986A-EC9A883999BB}" presName="text0" presStyleLbl="node1" presStyleIdx="2" presStyleCnt="6" custScaleX="214836" custScaleY="170334" custRadScaleRad="129826" custRadScaleInc="-29320">
        <dgm:presLayoutVars>
          <dgm:bulletEnabled val="1"/>
        </dgm:presLayoutVars>
      </dgm:prSet>
      <dgm:spPr/>
      <dgm:t>
        <a:bodyPr/>
        <a:lstStyle/>
        <a:p>
          <a:endParaRPr lang="ru-RU"/>
        </a:p>
      </dgm:t>
    </dgm:pt>
    <dgm:pt modelId="{7E7723AF-FD41-4A8F-B977-0317E616F7CD}" type="pres">
      <dgm:prSet presAssocID="{7F8872E0-0DAB-40FB-BF06-9191698448D1}" presName="Name56" presStyleLbl="parChTrans1D2" presStyleIdx="2" presStyleCnt="5"/>
      <dgm:spPr/>
      <dgm:t>
        <a:bodyPr/>
        <a:lstStyle/>
        <a:p>
          <a:endParaRPr lang="ru-RU"/>
        </a:p>
      </dgm:t>
    </dgm:pt>
    <dgm:pt modelId="{E3AC6FB8-ACC4-4E51-959C-C6CECDEB20EF}" type="pres">
      <dgm:prSet presAssocID="{1C5A9A33-1A54-4C80-B932-F28B999154E5}" presName="text0" presStyleLbl="node1" presStyleIdx="3" presStyleCnt="6" custScaleX="230872" custScaleY="174405" custRadScaleRad="115231" custRadScaleInc="-57277">
        <dgm:presLayoutVars>
          <dgm:bulletEnabled val="1"/>
        </dgm:presLayoutVars>
      </dgm:prSet>
      <dgm:spPr/>
      <dgm:t>
        <a:bodyPr/>
        <a:lstStyle/>
        <a:p>
          <a:endParaRPr lang="ru-RU"/>
        </a:p>
      </dgm:t>
    </dgm:pt>
    <dgm:pt modelId="{E5C72214-0448-4762-A2AD-CD1583D3A7DF}" type="pres">
      <dgm:prSet presAssocID="{06CE8985-C0A8-4198-8DD4-11237CB6361E}" presName="Name56" presStyleLbl="parChTrans1D2" presStyleIdx="3" presStyleCnt="5"/>
      <dgm:spPr/>
      <dgm:t>
        <a:bodyPr/>
        <a:lstStyle/>
        <a:p>
          <a:endParaRPr lang="ru-RU"/>
        </a:p>
      </dgm:t>
    </dgm:pt>
    <dgm:pt modelId="{9E5CB670-A99F-487E-B286-790E779CAEB7}" type="pres">
      <dgm:prSet presAssocID="{003C3A88-1294-4C0C-B072-7843C897A19A}" presName="text0" presStyleLbl="node1" presStyleIdx="4" presStyleCnt="6" custScaleX="216426" custScaleY="182431" custRadScaleRad="109660" custRadScaleInc="80503">
        <dgm:presLayoutVars>
          <dgm:bulletEnabled val="1"/>
        </dgm:presLayoutVars>
      </dgm:prSet>
      <dgm:spPr/>
      <dgm:t>
        <a:bodyPr/>
        <a:lstStyle/>
        <a:p>
          <a:endParaRPr lang="ru-RU"/>
        </a:p>
      </dgm:t>
    </dgm:pt>
    <dgm:pt modelId="{0DB48CC1-EAB2-47C2-A162-D62D81DFD6D2}" type="pres">
      <dgm:prSet presAssocID="{33473650-A7C8-4F05-B2F5-F715F7E105B6}" presName="Name56" presStyleLbl="parChTrans1D2" presStyleIdx="4" presStyleCnt="5"/>
      <dgm:spPr/>
      <dgm:t>
        <a:bodyPr/>
        <a:lstStyle/>
        <a:p>
          <a:endParaRPr lang="ru-RU"/>
        </a:p>
      </dgm:t>
    </dgm:pt>
    <dgm:pt modelId="{416D3B7C-802C-4B61-949A-AD486E8C9E5B}" type="pres">
      <dgm:prSet presAssocID="{8973BF20-682A-4332-B863-21651FADC32D}" presName="text0" presStyleLbl="node1" presStyleIdx="5" presStyleCnt="6" custScaleX="200391" custScaleY="190982" custRadScaleRad="115598" custRadScaleInc="32249">
        <dgm:presLayoutVars>
          <dgm:bulletEnabled val="1"/>
        </dgm:presLayoutVars>
      </dgm:prSet>
      <dgm:spPr/>
      <dgm:t>
        <a:bodyPr/>
        <a:lstStyle/>
        <a:p>
          <a:endParaRPr lang="ru-RU"/>
        </a:p>
      </dgm:t>
    </dgm:pt>
  </dgm:ptLst>
  <dgm:cxnLst>
    <dgm:cxn modelId="{6FAF9059-9643-44C4-A744-1C9831DAC2E2}" type="presOf" srcId="{8973BF20-682A-4332-B863-21651FADC32D}" destId="{416D3B7C-802C-4B61-949A-AD486E8C9E5B}" srcOrd="0" destOrd="0" presId="urn:microsoft.com/office/officeart/2008/layout/RadialCluster"/>
    <dgm:cxn modelId="{0160237D-F148-48E3-BEC7-9B7FA3D817C1}" type="presOf" srcId="{7F8872E0-0DAB-40FB-BF06-9191698448D1}" destId="{7E7723AF-FD41-4A8F-B977-0317E616F7CD}" srcOrd="0" destOrd="0" presId="urn:microsoft.com/office/officeart/2008/layout/RadialCluster"/>
    <dgm:cxn modelId="{D393F7DE-5B80-44F6-9D70-5E23934BFEBF}" srcId="{E3FD04FC-6305-47CB-87B7-AA0153FF0380}" destId="{8751FD15-BFEA-4134-82E5-482F46960F15}" srcOrd="0" destOrd="0" parTransId="{35A82FDF-D634-4F67-9553-C4139DD00246}" sibTransId="{00BB3A9F-9F20-4C7A-9229-654599F31064}"/>
    <dgm:cxn modelId="{ABDF794D-3AFE-461F-9E12-65FB7374853E}" type="presOf" srcId="{33473650-A7C8-4F05-B2F5-F715F7E105B6}" destId="{0DB48CC1-EAB2-47C2-A162-D62D81DFD6D2}" srcOrd="0" destOrd="0" presId="urn:microsoft.com/office/officeart/2008/layout/RadialCluster"/>
    <dgm:cxn modelId="{E81A0C16-4956-4937-995F-47DF64764358}" type="presOf" srcId="{FD435F3C-EFD8-4DA9-986A-EC9A883999BB}" destId="{F63A2172-057F-4E31-9D3D-60571F2BA1F4}" srcOrd="0" destOrd="0" presId="urn:microsoft.com/office/officeart/2008/layout/RadialCluster"/>
    <dgm:cxn modelId="{1F7144C9-509C-4278-A915-7F3F8CEBC098}" type="presOf" srcId="{003C3A88-1294-4C0C-B072-7843C897A19A}" destId="{9E5CB670-A99F-487E-B286-790E779CAEB7}" srcOrd="0" destOrd="0" presId="urn:microsoft.com/office/officeart/2008/layout/RadialCluster"/>
    <dgm:cxn modelId="{5D11D220-C06D-43D2-B425-875F394615DD}" type="presOf" srcId="{06CE8985-C0A8-4198-8DD4-11237CB6361E}" destId="{E5C72214-0448-4762-A2AD-CD1583D3A7DF}" srcOrd="0" destOrd="0" presId="urn:microsoft.com/office/officeart/2008/layout/RadialCluster"/>
    <dgm:cxn modelId="{0C79EF14-A4B7-4B57-BF13-4690AFE6CFF5}" type="presOf" srcId="{3475E4D9-4A47-4851-B7DB-29CD4E0155B1}" destId="{AAEA1D1B-54BD-4661-A009-1CCB34748242}" srcOrd="0" destOrd="0" presId="urn:microsoft.com/office/officeart/2008/layout/RadialCluster"/>
    <dgm:cxn modelId="{30EE78AA-084F-4296-8FA9-B08324525043}" type="presOf" srcId="{1C5A9A33-1A54-4C80-B932-F28B999154E5}" destId="{E3AC6FB8-ACC4-4E51-959C-C6CECDEB20EF}" srcOrd="0" destOrd="0" presId="urn:microsoft.com/office/officeart/2008/layout/RadialCluster"/>
    <dgm:cxn modelId="{3AEF3D00-069D-4FC6-8757-6EA13F70D56D}" srcId="{8751FD15-BFEA-4134-82E5-482F46960F15}" destId="{003C3A88-1294-4C0C-B072-7843C897A19A}" srcOrd="3" destOrd="0" parTransId="{06CE8985-C0A8-4198-8DD4-11237CB6361E}" sibTransId="{0DD1EC56-CE52-48A0-B272-689B172D3D09}"/>
    <dgm:cxn modelId="{9BC476F5-4CB8-4181-AC6A-C63E06E52597}" type="presOf" srcId="{6339B014-5EC8-4C73-9508-4B4880DB4197}" destId="{15A0681D-02B8-40EC-9EE1-BD0266AEEFDE}" srcOrd="0" destOrd="0" presId="urn:microsoft.com/office/officeart/2008/layout/RadialCluster"/>
    <dgm:cxn modelId="{337D8319-C5C3-4529-AB8A-3F2E19FFC8EF}" type="presOf" srcId="{E3FD04FC-6305-47CB-87B7-AA0153FF0380}" destId="{C78703F7-5FFD-4B36-96BF-25A3DC1BF362}" srcOrd="0" destOrd="0" presId="urn:microsoft.com/office/officeart/2008/layout/RadialCluster"/>
    <dgm:cxn modelId="{1EBEEE47-36E2-4168-8E51-D929A6E9EBCD}" srcId="{8751FD15-BFEA-4134-82E5-482F46960F15}" destId="{3475E4D9-4A47-4851-B7DB-29CD4E0155B1}" srcOrd="0" destOrd="0" parTransId="{6339B014-5EC8-4C73-9508-4B4880DB4197}" sibTransId="{4CDCC38B-C806-490A-A107-A93BC6FD048C}"/>
    <dgm:cxn modelId="{B04EAC8A-DB52-4F4C-B489-58509D60D340}" type="presOf" srcId="{8751FD15-BFEA-4134-82E5-482F46960F15}" destId="{A85737AA-4BA1-4F52-A70F-6AC179D14853}" srcOrd="0" destOrd="0" presId="urn:microsoft.com/office/officeart/2008/layout/RadialCluster"/>
    <dgm:cxn modelId="{14B225F3-3A18-483C-8230-AAC29976A4CF}" srcId="{8751FD15-BFEA-4134-82E5-482F46960F15}" destId="{FD435F3C-EFD8-4DA9-986A-EC9A883999BB}" srcOrd="1" destOrd="0" parTransId="{A1E39E64-564E-4F74-924A-38EE2DCB47D8}" sibTransId="{3416F04D-F1ED-4F3F-9556-359C0842CE46}"/>
    <dgm:cxn modelId="{969C8899-4C9D-42C7-9555-7A4A086A797A}" srcId="{8751FD15-BFEA-4134-82E5-482F46960F15}" destId="{1C5A9A33-1A54-4C80-B932-F28B999154E5}" srcOrd="2" destOrd="0" parTransId="{7F8872E0-0DAB-40FB-BF06-9191698448D1}" sibTransId="{33820F38-DDE0-47D6-9281-8AA96C8AF97D}"/>
    <dgm:cxn modelId="{1FD9FD37-4156-4E81-BECF-AEEFFEB935E4}" srcId="{8751FD15-BFEA-4134-82E5-482F46960F15}" destId="{8973BF20-682A-4332-B863-21651FADC32D}" srcOrd="4" destOrd="0" parTransId="{33473650-A7C8-4F05-B2F5-F715F7E105B6}" sibTransId="{55C082A1-EBC4-46F5-84CE-312ED784709C}"/>
    <dgm:cxn modelId="{CBE9A06B-9A50-43CE-9B26-22289DEFA97F}" type="presOf" srcId="{A1E39E64-564E-4F74-924A-38EE2DCB47D8}" destId="{F8E1E376-3AD5-44FA-BE3B-0AD4533B129F}" srcOrd="0" destOrd="0" presId="urn:microsoft.com/office/officeart/2008/layout/RadialCluster"/>
    <dgm:cxn modelId="{CBAB437C-A0E4-41B3-8C40-9A6566CFC67E}" type="presParOf" srcId="{C78703F7-5FFD-4B36-96BF-25A3DC1BF362}" destId="{E466BBF6-C4E9-4067-A8AB-471C4C138CE6}" srcOrd="0" destOrd="0" presId="urn:microsoft.com/office/officeart/2008/layout/RadialCluster"/>
    <dgm:cxn modelId="{9B31109B-FBF2-4F12-9B35-C62AAAA1A292}" type="presParOf" srcId="{E466BBF6-C4E9-4067-A8AB-471C4C138CE6}" destId="{A85737AA-4BA1-4F52-A70F-6AC179D14853}" srcOrd="0" destOrd="0" presId="urn:microsoft.com/office/officeart/2008/layout/RadialCluster"/>
    <dgm:cxn modelId="{8A61D843-A987-4E96-B5D7-93BB6C61BC89}" type="presParOf" srcId="{E466BBF6-C4E9-4067-A8AB-471C4C138CE6}" destId="{15A0681D-02B8-40EC-9EE1-BD0266AEEFDE}" srcOrd="1" destOrd="0" presId="urn:microsoft.com/office/officeart/2008/layout/RadialCluster"/>
    <dgm:cxn modelId="{FBD88208-4268-4671-9EE4-5D17162C5A1D}" type="presParOf" srcId="{E466BBF6-C4E9-4067-A8AB-471C4C138CE6}" destId="{AAEA1D1B-54BD-4661-A009-1CCB34748242}" srcOrd="2" destOrd="0" presId="urn:microsoft.com/office/officeart/2008/layout/RadialCluster"/>
    <dgm:cxn modelId="{C6C0728F-F39B-478D-8148-F0C48EACDE9D}" type="presParOf" srcId="{E466BBF6-C4E9-4067-A8AB-471C4C138CE6}" destId="{F8E1E376-3AD5-44FA-BE3B-0AD4533B129F}" srcOrd="3" destOrd="0" presId="urn:microsoft.com/office/officeart/2008/layout/RadialCluster"/>
    <dgm:cxn modelId="{3999CFCB-17B7-4B29-AA6C-A47CE2EB1005}" type="presParOf" srcId="{E466BBF6-C4E9-4067-A8AB-471C4C138CE6}" destId="{F63A2172-057F-4E31-9D3D-60571F2BA1F4}" srcOrd="4" destOrd="0" presId="urn:microsoft.com/office/officeart/2008/layout/RadialCluster"/>
    <dgm:cxn modelId="{971CD56E-3B2A-4B18-A132-07687CBEB54C}" type="presParOf" srcId="{E466BBF6-C4E9-4067-A8AB-471C4C138CE6}" destId="{7E7723AF-FD41-4A8F-B977-0317E616F7CD}" srcOrd="5" destOrd="0" presId="urn:microsoft.com/office/officeart/2008/layout/RadialCluster"/>
    <dgm:cxn modelId="{0FCAB02D-D201-4AC7-9371-2A11A54C6BD4}" type="presParOf" srcId="{E466BBF6-C4E9-4067-A8AB-471C4C138CE6}" destId="{E3AC6FB8-ACC4-4E51-959C-C6CECDEB20EF}" srcOrd="6" destOrd="0" presId="urn:microsoft.com/office/officeart/2008/layout/RadialCluster"/>
    <dgm:cxn modelId="{804D22B1-73BE-488B-8847-DB03A5476DA8}" type="presParOf" srcId="{E466BBF6-C4E9-4067-A8AB-471C4C138CE6}" destId="{E5C72214-0448-4762-A2AD-CD1583D3A7DF}" srcOrd="7" destOrd="0" presId="urn:microsoft.com/office/officeart/2008/layout/RadialCluster"/>
    <dgm:cxn modelId="{84C5366A-8137-4E16-8819-1B953F1C97FD}" type="presParOf" srcId="{E466BBF6-C4E9-4067-A8AB-471C4C138CE6}" destId="{9E5CB670-A99F-487E-B286-790E779CAEB7}" srcOrd="8" destOrd="0" presId="urn:microsoft.com/office/officeart/2008/layout/RadialCluster"/>
    <dgm:cxn modelId="{0ECE87D5-8627-48F0-92A0-895507FE8EC4}" type="presParOf" srcId="{E466BBF6-C4E9-4067-A8AB-471C4C138CE6}" destId="{0DB48CC1-EAB2-47C2-A162-D62D81DFD6D2}" srcOrd="9" destOrd="0" presId="urn:microsoft.com/office/officeart/2008/layout/RadialCluster"/>
    <dgm:cxn modelId="{2945E55A-4D24-4507-A85C-7FD22D1E962A}" type="presParOf" srcId="{E466BBF6-C4E9-4067-A8AB-471C4C138CE6}" destId="{416D3B7C-802C-4B61-949A-AD486E8C9E5B}"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4C1179-8715-4EDE-B481-3455FF49E5EA}"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ru-RU"/>
        </a:p>
      </dgm:t>
    </dgm:pt>
    <dgm:pt modelId="{B0F95BA9-E423-466A-A4E8-AF68F6E4FA8C}">
      <dgm:prSet phldrT="[Текст]"/>
      <dgm:spPr/>
      <dgm:t>
        <a:bodyPr/>
        <a:lstStyle/>
        <a:p>
          <a:r>
            <a:rPr lang="ru-RU" dirty="0" smtClean="0"/>
            <a:t>ПРЕДЛОЖЕНИЕ</a:t>
          </a:r>
          <a:endParaRPr lang="ru-RU" dirty="0"/>
        </a:p>
      </dgm:t>
    </dgm:pt>
    <dgm:pt modelId="{5D8F7C33-6B6A-4650-9D69-1EBD3F42C01B}" type="parTrans" cxnId="{64E0E994-B8D9-45E3-A16C-16CFB846611A}">
      <dgm:prSet/>
      <dgm:spPr/>
      <dgm:t>
        <a:bodyPr/>
        <a:lstStyle/>
        <a:p>
          <a:endParaRPr lang="ru-RU"/>
        </a:p>
      </dgm:t>
    </dgm:pt>
    <dgm:pt modelId="{333675D2-0841-41E3-8A53-CB1723097CAB}" type="sibTrans" cxnId="{64E0E994-B8D9-45E3-A16C-16CFB846611A}">
      <dgm:prSet/>
      <dgm:spPr/>
      <dgm:t>
        <a:bodyPr/>
        <a:lstStyle/>
        <a:p>
          <a:endParaRPr lang="ru-RU"/>
        </a:p>
      </dgm:t>
    </dgm:pt>
    <dgm:pt modelId="{A35C1A57-F21B-4CB1-A549-1C89F3E1FFB9}">
      <dgm:prSet phldrT="[Текст]"/>
      <dgm:spPr/>
      <dgm:t>
        <a:bodyPr/>
        <a:lstStyle/>
        <a:p>
          <a:r>
            <a:rPr lang="ru-RU" dirty="0" smtClean="0"/>
            <a:t>По цели высказывания</a:t>
          </a:r>
          <a:endParaRPr lang="ru-RU" dirty="0"/>
        </a:p>
      </dgm:t>
    </dgm:pt>
    <dgm:pt modelId="{8B195E48-520E-4D6B-A41D-AF33D4DE76DB}" type="parTrans" cxnId="{9F09B9A4-A30A-4501-A62C-D9072A5DEC80}">
      <dgm:prSet/>
      <dgm:spPr/>
      <dgm:t>
        <a:bodyPr/>
        <a:lstStyle/>
        <a:p>
          <a:endParaRPr lang="ru-RU"/>
        </a:p>
      </dgm:t>
    </dgm:pt>
    <dgm:pt modelId="{503C89D7-845D-4EA8-AD85-32F415A68475}" type="sibTrans" cxnId="{9F09B9A4-A30A-4501-A62C-D9072A5DEC80}">
      <dgm:prSet/>
      <dgm:spPr/>
      <dgm:t>
        <a:bodyPr/>
        <a:lstStyle/>
        <a:p>
          <a:endParaRPr lang="ru-RU"/>
        </a:p>
      </dgm:t>
    </dgm:pt>
    <dgm:pt modelId="{F090FD86-BF2C-43C2-B936-C16E6F25C3AB}">
      <dgm:prSet phldrT="[Текст]" custT="1"/>
      <dgm:spPr/>
      <dgm:t>
        <a:bodyPr/>
        <a:lstStyle/>
        <a:p>
          <a:r>
            <a:rPr lang="ru-RU" sz="2000" dirty="0" smtClean="0"/>
            <a:t>По синтаксической структуре</a:t>
          </a:r>
          <a:endParaRPr lang="ru-RU" sz="2000" dirty="0"/>
        </a:p>
      </dgm:t>
    </dgm:pt>
    <dgm:pt modelId="{7A0AB249-4CCB-459E-A653-1380A95C4AC2}" type="parTrans" cxnId="{C18544D1-A314-44BD-91D3-8B1C33310D12}">
      <dgm:prSet/>
      <dgm:spPr/>
      <dgm:t>
        <a:bodyPr/>
        <a:lstStyle/>
        <a:p>
          <a:endParaRPr lang="ru-RU"/>
        </a:p>
      </dgm:t>
    </dgm:pt>
    <dgm:pt modelId="{E9EFCA11-EDD0-4F1A-9E67-8721C160E6E5}" type="sibTrans" cxnId="{C18544D1-A314-44BD-91D3-8B1C33310D12}">
      <dgm:prSet/>
      <dgm:spPr/>
      <dgm:t>
        <a:bodyPr/>
        <a:lstStyle/>
        <a:p>
          <a:endParaRPr lang="ru-RU"/>
        </a:p>
      </dgm:t>
    </dgm:pt>
    <dgm:pt modelId="{49545F90-B7BA-4663-B00B-7E31B3765C75}">
      <dgm:prSet phldrT="[Текст]"/>
      <dgm:spPr/>
      <dgm:t>
        <a:bodyPr/>
        <a:lstStyle/>
        <a:p>
          <a:endParaRPr lang="ru-RU"/>
        </a:p>
      </dgm:t>
    </dgm:pt>
    <dgm:pt modelId="{B1E878CC-C145-4C8B-9507-D1BA2316DAD3}" type="parTrans" cxnId="{35C0D812-8128-4710-938C-7B734EC79FBF}">
      <dgm:prSet/>
      <dgm:spPr/>
      <dgm:t>
        <a:bodyPr/>
        <a:lstStyle/>
        <a:p>
          <a:endParaRPr lang="ru-RU"/>
        </a:p>
      </dgm:t>
    </dgm:pt>
    <dgm:pt modelId="{A770829A-573E-4BA9-B2F6-6DA3C82B79CA}" type="sibTrans" cxnId="{35C0D812-8128-4710-938C-7B734EC79FBF}">
      <dgm:prSet/>
      <dgm:spPr/>
      <dgm:t>
        <a:bodyPr/>
        <a:lstStyle/>
        <a:p>
          <a:endParaRPr lang="ru-RU"/>
        </a:p>
      </dgm:t>
    </dgm:pt>
    <dgm:pt modelId="{0181B7FF-484D-41D3-BA52-ED158D78E4D6}">
      <dgm:prSet phldrT="[Текст]" phldr="1"/>
      <dgm:spPr/>
      <dgm:t>
        <a:bodyPr/>
        <a:lstStyle/>
        <a:p>
          <a:endParaRPr lang="ru-RU"/>
        </a:p>
      </dgm:t>
    </dgm:pt>
    <dgm:pt modelId="{025CDF53-6200-4EE3-8E8D-AA02D3FBDC34}" type="parTrans" cxnId="{8D0134C1-8E04-4234-A1F8-AE518FE9AB7B}">
      <dgm:prSet/>
      <dgm:spPr/>
      <dgm:t>
        <a:bodyPr/>
        <a:lstStyle/>
        <a:p>
          <a:endParaRPr lang="ru-RU"/>
        </a:p>
      </dgm:t>
    </dgm:pt>
    <dgm:pt modelId="{C8B8ECB4-CBAF-4DA4-B472-5B7CB8251205}" type="sibTrans" cxnId="{8D0134C1-8E04-4234-A1F8-AE518FE9AB7B}">
      <dgm:prSet/>
      <dgm:spPr/>
      <dgm:t>
        <a:bodyPr/>
        <a:lstStyle/>
        <a:p>
          <a:endParaRPr lang="ru-RU"/>
        </a:p>
      </dgm:t>
    </dgm:pt>
    <dgm:pt modelId="{83F56E3F-ED24-403E-9B90-3EDB23293E7F}">
      <dgm:prSet phldrT="[Текст]" phldr="1"/>
      <dgm:spPr/>
      <dgm:t>
        <a:bodyPr/>
        <a:lstStyle/>
        <a:p>
          <a:endParaRPr lang="ru-RU"/>
        </a:p>
      </dgm:t>
    </dgm:pt>
    <dgm:pt modelId="{966D53EC-A143-4D04-83D2-D8D569B198DB}" type="parTrans" cxnId="{09BB1864-1DC4-4891-B71B-D903D41E66D3}">
      <dgm:prSet/>
      <dgm:spPr/>
      <dgm:t>
        <a:bodyPr/>
        <a:lstStyle/>
        <a:p>
          <a:endParaRPr lang="ru-RU"/>
        </a:p>
      </dgm:t>
    </dgm:pt>
    <dgm:pt modelId="{F3B52D8A-C4C2-467A-9469-610A5EB46472}" type="sibTrans" cxnId="{09BB1864-1DC4-4891-B71B-D903D41E66D3}">
      <dgm:prSet/>
      <dgm:spPr/>
      <dgm:t>
        <a:bodyPr/>
        <a:lstStyle/>
        <a:p>
          <a:endParaRPr lang="ru-RU"/>
        </a:p>
      </dgm:t>
    </dgm:pt>
    <dgm:pt modelId="{C008F06B-476C-46F9-B2B5-A1A6C84443F5}">
      <dgm:prSet phldrT="[Текст]"/>
      <dgm:spPr/>
      <dgm:t>
        <a:bodyPr/>
        <a:lstStyle/>
        <a:p>
          <a:endParaRPr lang="ru-RU"/>
        </a:p>
      </dgm:t>
    </dgm:pt>
    <dgm:pt modelId="{517EA178-3ADF-4765-BE4B-202691805713}" type="parTrans" cxnId="{E4E34D55-AB33-47E5-A9E4-B7EFD0C2F567}">
      <dgm:prSet/>
      <dgm:spPr/>
      <dgm:t>
        <a:bodyPr/>
        <a:lstStyle/>
        <a:p>
          <a:endParaRPr lang="ru-RU"/>
        </a:p>
      </dgm:t>
    </dgm:pt>
    <dgm:pt modelId="{C408D034-A915-469D-BF1D-AD433CC8F383}" type="sibTrans" cxnId="{E4E34D55-AB33-47E5-A9E4-B7EFD0C2F567}">
      <dgm:prSet/>
      <dgm:spPr/>
      <dgm:t>
        <a:bodyPr/>
        <a:lstStyle/>
        <a:p>
          <a:endParaRPr lang="ru-RU"/>
        </a:p>
      </dgm:t>
    </dgm:pt>
    <dgm:pt modelId="{9330E963-0F1F-449E-9F1C-7D93B13207DE}">
      <dgm:prSet phldrT="[Текст]" phldr="1"/>
      <dgm:spPr/>
      <dgm:t>
        <a:bodyPr/>
        <a:lstStyle/>
        <a:p>
          <a:endParaRPr lang="ru-RU"/>
        </a:p>
      </dgm:t>
    </dgm:pt>
    <dgm:pt modelId="{20B83F7F-DE19-4598-8FF7-D8D6CD6AA2DB}" type="parTrans" cxnId="{00EA8316-C43C-48D0-A0E9-D58DAD60AC70}">
      <dgm:prSet/>
      <dgm:spPr/>
      <dgm:t>
        <a:bodyPr/>
        <a:lstStyle/>
        <a:p>
          <a:endParaRPr lang="ru-RU"/>
        </a:p>
      </dgm:t>
    </dgm:pt>
    <dgm:pt modelId="{021D80E9-F074-42C1-9F3C-A1853477DC5F}" type="sibTrans" cxnId="{00EA8316-C43C-48D0-A0E9-D58DAD60AC70}">
      <dgm:prSet/>
      <dgm:spPr/>
      <dgm:t>
        <a:bodyPr/>
        <a:lstStyle/>
        <a:p>
          <a:endParaRPr lang="ru-RU"/>
        </a:p>
      </dgm:t>
    </dgm:pt>
    <dgm:pt modelId="{7F490E1D-5EAA-4799-BD2F-C4B44F940399}">
      <dgm:prSet phldrT="[Текст]" phldr="1"/>
      <dgm:spPr/>
      <dgm:t>
        <a:bodyPr/>
        <a:lstStyle/>
        <a:p>
          <a:endParaRPr lang="ru-RU"/>
        </a:p>
      </dgm:t>
    </dgm:pt>
    <dgm:pt modelId="{A5897C8E-0472-4471-AB23-230B7761B1F7}" type="parTrans" cxnId="{4ADF607E-5851-49AC-BC7E-060CA1CC66B5}">
      <dgm:prSet/>
      <dgm:spPr/>
      <dgm:t>
        <a:bodyPr/>
        <a:lstStyle/>
        <a:p>
          <a:endParaRPr lang="ru-RU"/>
        </a:p>
      </dgm:t>
    </dgm:pt>
    <dgm:pt modelId="{0D9A1F93-07DF-487B-A716-E96845BFE4B8}" type="sibTrans" cxnId="{4ADF607E-5851-49AC-BC7E-060CA1CC66B5}">
      <dgm:prSet/>
      <dgm:spPr/>
      <dgm:t>
        <a:bodyPr/>
        <a:lstStyle/>
        <a:p>
          <a:endParaRPr lang="ru-RU"/>
        </a:p>
      </dgm:t>
    </dgm:pt>
    <dgm:pt modelId="{90AECCEA-E8AF-4FC9-9140-0F7FE000B225}">
      <dgm:prSet/>
      <dgm:spPr/>
      <dgm:t>
        <a:bodyPr/>
        <a:lstStyle/>
        <a:p>
          <a:endParaRPr lang="ru-RU"/>
        </a:p>
      </dgm:t>
    </dgm:pt>
    <dgm:pt modelId="{61FF1D52-23FD-48EB-B891-F7286BBB164B}" type="parTrans" cxnId="{C829526B-5209-4E93-81FC-6CA08BBF175E}">
      <dgm:prSet/>
      <dgm:spPr/>
      <dgm:t>
        <a:bodyPr/>
        <a:lstStyle/>
        <a:p>
          <a:endParaRPr lang="ru-RU"/>
        </a:p>
      </dgm:t>
    </dgm:pt>
    <dgm:pt modelId="{2E1D0A20-8675-40D2-89AE-429BFCA73452}" type="sibTrans" cxnId="{C829526B-5209-4E93-81FC-6CA08BBF175E}">
      <dgm:prSet/>
      <dgm:spPr/>
      <dgm:t>
        <a:bodyPr/>
        <a:lstStyle/>
        <a:p>
          <a:endParaRPr lang="ru-RU"/>
        </a:p>
      </dgm:t>
    </dgm:pt>
    <dgm:pt modelId="{0942DC9C-3420-45D5-9EA6-EACB16042A23}">
      <dgm:prSet custT="1"/>
      <dgm:spPr/>
      <dgm:t>
        <a:bodyPr/>
        <a:lstStyle/>
        <a:p>
          <a:r>
            <a:rPr lang="ru-RU" sz="1800" dirty="0" smtClean="0"/>
            <a:t>По грамматическому строению</a:t>
          </a:r>
          <a:endParaRPr lang="ru-RU" sz="1800" dirty="0"/>
        </a:p>
      </dgm:t>
    </dgm:pt>
    <dgm:pt modelId="{CD6CD604-E66A-4CC7-9955-97835FDEE988}" type="parTrans" cxnId="{AF597CDA-E960-4EFB-93DA-7F956E3E897A}">
      <dgm:prSet/>
      <dgm:spPr/>
      <dgm:t>
        <a:bodyPr/>
        <a:lstStyle/>
        <a:p>
          <a:endParaRPr lang="ru-RU"/>
        </a:p>
      </dgm:t>
    </dgm:pt>
    <dgm:pt modelId="{2B3AF60A-8360-4B20-89DE-E96242AE10D6}" type="sibTrans" cxnId="{AF597CDA-E960-4EFB-93DA-7F956E3E897A}">
      <dgm:prSet/>
      <dgm:spPr/>
      <dgm:t>
        <a:bodyPr/>
        <a:lstStyle/>
        <a:p>
          <a:endParaRPr lang="ru-RU"/>
        </a:p>
      </dgm:t>
    </dgm:pt>
    <dgm:pt modelId="{65CC3F32-A1B6-428D-9FEE-BEF2963DB13E}">
      <dgm:prSet custT="1"/>
      <dgm:spPr/>
      <dgm:t>
        <a:bodyPr/>
        <a:lstStyle/>
        <a:p>
          <a:r>
            <a:rPr lang="ru-RU" sz="2000" dirty="0" smtClean="0"/>
            <a:t>По интонации</a:t>
          </a:r>
          <a:endParaRPr lang="ru-RU" sz="2000" dirty="0"/>
        </a:p>
      </dgm:t>
    </dgm:pt>
    <dgm:pt modelId="{E5004707-06A4-40BD-B8E6-DE698A514B96}" type="parTrans" cxnId="{B976F1DC-4A39-4014-A4B8-9D636041B21B}">
      <dgm:prSet/>
      <dgm:spPr/>
      <dgm:t>
        <a:bodyPr/>
        <a:lstStyle/>
        <a:p>
          <a:endParaRPr lang="ru-RU"/>
        </a:p>
      </dgm:t>
    </dgm:pt>
    <dgm:pt modelId="{DA0D5BA4-2707-47AD-997D-54539034019F}" type="sibTrans" cxnId="{B976F1DC-4A39-4014-A4B8-9D636041B21B}">
      <dgm:prSet/>
      <dgm:spPr/>
      <dgm:t>
        <a:bodyPr/>
        <a:lstStyle/>
        <a:p>
          <a:endParaRPr lang="ru-RU"/>
        </a:p>
      </dgm:t>
    </dgm:pt>
    <dgm:pt modelId="{07EBF18F-C6E5-4710-917D-2CAAC66EFD8D}" type="pres">
      <dgm:prSet presAssocID="{B34C1179-8715-4EDE-B481-3455FF49E5EA}" presName="cycle" presStyleCnt="0">
        <dgm:presLayoutVars>
          <dgm:chMax val="1"/>
          <dgm:dir/>
          <dgm:animLvl val="ctr"/>
          <dgm:resizeHandles val="exact"/>
        </dgm:presLayoutVars>
      </dgm:prSet>
      <dgm:spPr/>
      <dgm:t>
        <a:bodyPr/>
        <a:lstStyle/>
        <a:p>
          <a:endParaRPr lang="ru-RU"/>
        </a:p>
      </dgm:t>
    </dgm:pt>
    <dgm:pt modelId="{089654AA-C99F-4DE8-B37F-B8F0A478CF29}" type="pres">
      <dgm:prSet presAssocID="{B0F95BA9-E423-466A-A4E8-AF68F6E4FA8C}" presName="centerShape" presStyleLbl="node0" presStyleIdx="0" presStyleCnt="1" custScaleX="117510" custScaleY="121365" custLinFactNeighborX="658" custLinFactNeighborY="65"/>
      <dgm:spPr/>
      <dgm:t>
        <a:bodyPr/>
        <a:lstStyle/>
        <a:p>
          <a:endParaRPr lang="ru-RU"/>
        </a:p>
      </dgm:t>
    </dgm:pt>
    <dgm:pt modelId="{92F27F32-7FA7-4737-B6DC-A62ED252FF96}" type="pres">
      <dgm:prSet presAssocID="{8B195E48-520E-4D6B-A41D-AF33D4DE76DB}" presName="parTrans" presStyleLbl="bgSibTrans2D1" presStyleIdx="0" presStyleCnt="4"/>
      <dgm:spPr>
        <a:prstGeom prst="rightArrow">
          <a:avLst/>
        </a:prstGeom>
      </dgm:spPr>
      <dgm:t>
        <a:bodyPr/>
        <a:lstStyle/>
        <a:p>
          <a:endParaRPr lang="ru-RU"/>
        </a:p>
      </dgm:t>
    </dgm:pt>
    <dgm:pt modelId="{48925D83-4D9E-4DE0-B552-35CC43577B92}" type="pres">
      <dgm:prSet presAssocID="{A35C1A57-F21B-4CB1-A549-1C89F3E1FFB9}" presName="node" presStyleLbl="node1" presStyleIdx="0" presStyleCnt="4">
        <dgm:presLayoutVars>
          <dgm:bulletEnabled val="1"/>
        </dgm:presLayoutVars>
      </dgm:prSet>
      <dgm:spPr/>
      <dgm:t>
        <a:bodyPr/>
        <a:lstStyle/>
        <a:p>
          <a:endParaRPr lang="ru-RU"/>
        </a:p>
      </dgm:t>
    </dgm:pt>
    <dgm:pt modelId="{BFE15558-DF5C-4587-A2B4-428EFBA7BCC2}" type="pres">
      <dgm:prSet presAssocID="{E5004707-06A4-40BD-B8E6-DE698A514B96}" presName="parTrans" presStyleLbl="bgSibTrans2D1" presStyleIdx="1" presStyleCnt="4"/>
      <dgm:spPr>
        <a:prstGeom prst="rightArrow">
          <a:avLst/>
        </a:prstGeom>
      </dgm:spPr>
      <dgm:t>
        <a:bodyPr/>
        <a:lstStyle/>
        <a:p>
          <a:endParaRPr lang="ru-RU"/>
        </a:p>
      </dgm:t>
    </dgm:pt>
    <dgm:pt modelId="{291E7F91-30A8-4458-95BE-BF51170E73F8}" type="pres">
      <dgm:prSet presAssocID="{65CC3F32-A1B6-428D-9FEE-BEF2963DB13E}" presName="node" presStyleLbl="node1" presStyleIdx="1" presStyleCnt="4">
        <dgm:presLayoutVars>
          <dgm:bulletEnabled val="1"/>
        </dgm:presLayoutVars>
      </dgm:prSet>
      <dgm:spPr/>
      <dgm:t>
        <a:bodyPr/>
        <a:lstStyle/>
        <a:p>
          <a:endParaRPr lang="ru-RU"/>
        </a:p>
      </dgm:t>
    </dgm:pt>
    <dgm:pt modelId="{8532DA7E-9177-4ABD-8EA7-7FBFE5F26A9D}" type="pres">
      <dgm:prSet presAssocID="{CD6CD604-E66A-4CC7-9955-97835FDEE988}" presName="parTrans" presStyleLbl="bgSibTrans2D1" presStyleIdx="2" presStyleCnt="4"/>
      <dgm:spPr>
        <a:prstGeom prst="rightArrow">
          <a:avLst/>
        </a:prstGeom>
      </dgm:spPr>
      <dgm:t>
        <a:bodyPr/>
        <a:lstStyle/>
        <a:p>
          <a:endParaRPr lang="ru-RU"/>
        </a:p>
      </dgm:t>
    </dgm:pt>
    <dgm:pt modelId="{639DA819-06D1-4971-B72C-9BF7A826C163}" type="pres">
      <dgm:prSet presAssocID="{0942DC9C-3420-45D5-9EA6-EACB16042A23}" presName="node" presStyleLbl="node1" presStyleIdx="2" presStyleCnt="4" custScaleX="108117" custRadScaleRad="99236" custRadScaleInc="5265">
        <dgm:presLayoutVars>
          <dgm:bulletEnabled val="1"/>
        </dgm:presLayoutVars>
      </dgm:prSet>
      <dgm:spPr/>
      <dgm:t>
        <a:bodyPr/>
        <a:lstStyle/>
        <a:p>
          <a:endParaRPr lang="ru-RU"/>
        </a:p>
      </dgm:t>
    </dgm:pt>
    <dgm:pt modelId="{D8E5B69B-4604-48D7-B325-403A81C4BE4D}" type="pres">
      <dgm:prSet presAssocID="{7A0AB249-4CCB-459E-A653-1380A95C4AC2}" presName="parTrans" presStyleLbl="bgSibTrans2D1" presStyleIdx="3" presStyleCnt="4"/>
      <dgm:spPr>
        <a:prstGeom prst="rightArrow">
          <a:avLst/>
        </a:prstGeom>
      </dgm:spPr>
      <dgm:t>
        <a:bodyPr/>
        <a:lstStyle/>
        <a:p>
          <a:endParaRPr lang="ru-RU"/>
        </a:p>
      </dgm:t>
    </dgm:pt>
    <dgm:pt modelId="{59303CD4-5A75-462F-B547-843BBB186D52}" type="pres">
      <dgm:prSet presAssocID="{F090FD86-BF2C-43C2-B936-C16E6F25C3AB}" presName="node" presStyleLbl="node1" presStyleIdx="3" presStyleCnt="4" custScaleX="113776">
        <dgm:presLayoutVars>
          <dgm:bulletEnabled val="1"/>
        </dgm:presLayoutVars>
      </dgm:prSet>
      <dgm:spPr/>
      <dgm:t>
        <a:bodyPr/>
        <a:lstStyle/>
        <a:p>
          <a:endParaRPr lang="ru-RU"/>
        </a:p>
      </dgm:t>
    </dgm:pt>
  </dgm:ptLst>
  <dgm:cxnLst>
    <dgm:cxn modelId="{AF597CDA-E960-4EFB-93DA-7F956E3E897A}" srcId="{B0F95BA9-E423-466A-A4E8-AF68F6E4FA8C}" destId="{0942DC9C-3420-45D5-9EA6-EACB16042A23}" srcOrd="2" destOrd="0" parTransId="{CD6CD604-E66A-4CC7-9955-97835FDEE988}" sibTransId="{2B3AF60A-8360-4B20-89DE-E96242AE10D6}"/>
    <dgm:cxn modelId="{E4E34D55-AB33-47E5-A9E4-B7EFD0C2F567}" srcId="{B34C1179-8715-4EDE-B481-3455FF49E5EA}" destId="{C008F06B-476C-46F9-B2B5-A1A6C84443F5}" srcOrd="3" destOrd="0" parTransId="{517EA178-3ADF-4765-BE4B-202691805713}" sibTransId="{C408D034-A915-469D-BF1D-AD433CC8F383}"/>
    <dgm:cxn modelId="{4A398C5C-0322-48CE-9D52-F70E97211995}" type="presOf" srcId="{65CC3F32-A1B6-428D-9FEE-BEF2963DB13E}" destId="{291E7F91-30A8-4458-95BE-BF51170E73F8}" srcOrd="0" destOrd="0" presId="urn:microsoft.com/office/officeart/2005/8/layout/radial4"/>
    <dgm:cxn modelId="{40854756-B8F7-4FB8-8ABA-A67F13664FFC}" type="presOf" srcId="{F090FD86-BF2C-43C2-B936-C16E6F25C3AB}" destId="{59303CD4-5A75-462F-B547-843BBB186D52}" srcOrd="0" destOrd="0" presId="urn:microsoft.com/office/officeart/2005/8/layout/radial4"/>
    <dgm:cxn modelId="{C18544D1-A314-44BD-91D3-8B1C33310D12}" srcId="{B0F95BA9-E423-466A-A4E8-AF68F6E4FA8C}" destId="{F090FD86-BF2C-43C2-B936-C16E6F25C3AB}" srcOrd="3" destOrd="0" parTransId="{7A0AB249-4CCB-459E-A653-1380A95C4AC2}" sibTransId="{E9EFCA11-EDD0-4F1A-9E67-8721C160E6E5}"/>
    <dgm:cxn modelId="{00EA8316-C43C-48D0-A0E9-D58DAD60AC70}" srcId="{C008F06B-476C-46F9-B2B5-A1A6C84443F5}" destId="{9330E963-0F1F-449E-9F1C-7D93B13207DE}" srcOrd="0" destOrd="0" parTransId="{20B83F7F-DE19-4598-8FF7-D8D6CD6AA2DB}" sibTransId="{021D80E9-F074-42C1-9F3C-A1853477DC5F}"/>
    <dgm:cxn modelId="{DE1A0462-680D-43F0-A9E0-9A8029489941}" type="presOf" srcId="{8B195E48-520E-4D6B-A41D-AF33D4DE76DB}" destId="{92F27F32-7FA7-4737-B6DC-A62ED252FF96}" srcOrd="0" destOrd="0" presId="urn:microsoft.com/office/officeart/2005/8/layout/radial4"/>
    <dgm:cxn modelId="{3881FAE5-0086-4714-80C7-A57CFAEDA9CD}" type="presOf" srcId="{7A0AB249-4CCB-459E-A653-1380A95C4AC2}" destId="{D8E5B69B-4604-48D7-B325-403A81C4BE4D}" srcOrd="0" destOrd="0" presId="urn:microsoft.com/office/officeart/2005/8/layout/radial4"/>
    <dgm:cxn modelId="{C829526B-5209-4E93-81FC-6CA08BBF175E}" srcId="{B34C1179-8715-4EDE-B481-3455FF49E5EA}" destId="{90AECCEA-E8AF-4FC9-9140-0F7FE000B225}" srcOrd="2" destOrd="0" parTransId="{61FF1D52-23FD-48EB-B891-F7286BBB164B}" sibTransId="{2E1D0A20-8675-40D2-89AE-429BFCA73452}"/>
    <dgm:cxn modelId="{46D31E5A-3671-4CAF-8449-22E3B98183DA}" type="presOf" srcId="{B0F95BA9-E423-466A-A4E8-AF68F6E4FA8C}" destId="{089654AA-C99F-4DE8-B37F-B8F0A478CF29}" srcOrd="0" destOrd="0" presId="urn:microsoft.com/office/officeart/2005/8/layout/radial4"/>
    <dgm:cxn modelId="{6538A443-2970-4EAA-9C35-F53C1FDC30F5}" type="presOf" srcId="{CD6CD604-E66A-4CC7-9955-97835FDEE988}" destId="{8532DA7E-9177-4ABD-8EA7-7FBFE5F26A9D}" srcOrd="0" destOrd="0" presId="urn:microsoft.com/office/officeart/2005/8/layout/radial4"/>
    <dgm:cxn modelId="{35C0D812-8128-4710-938C-7B734EC79FBF}" srcId="{B34C1179-8715-4EDE-B481-3455FF49E5EA}" destId="{49545F90-B7BA-4663-B00B-7E31B3765C75}" srcOrd="1" destOrd="0" parTransId="{B1E878CC-C145-4C8B-9507-D1BA2316DAD3}" sibTransId="{A770829A-573E-4BA9-B2F6-6DA3C82B79CA}"/>
    <dgm:cxn modelId="{4ADF607E-5851-49AC-BC7E-060CA1CC66B5}" srcId="{C008F06B-476C-46F9-B2B5-A1A6C84443F5}" destId="{7F490E1D-5EAA-4799-BD2F-C4B44F940399}" srcOrd="1" destOrd="0" parTransId="{A5897C8E-0472-4471-AB23-230B7761B1F7}" sibTransId="{0D9A1F93-07DF-487B-A716-E96845BFE4B8}"/>
    <dgm:cxn modelId="{9F09B9A4-A30A-4501-A62C-D9072A5DEC80}" srcId="{B0F95BA9-E423-466A-A4E8-AF68F6E4FA8C}" destId="{A35C1A57-F21B-4CB1-A549-1C89F3E1FFB9}" srcOrd="0" destOrd="0" parTransId="{8B195E48-520E-4D6B-A41D-AF33D4DE76DB}" sibTransId="{503C89D7-845D-4EA8-AD85-32F415A68475}"/>
    <dgm:cxn modelId="{B976F1DC-4A39-4014-A4B8-9D636041B21B}" srcId="{B0F95BA9-E423-466A-A4E8-AF68F6E4FA8C}" destId="{65CC3F32-A1B6-428D-9FEE-BEF2963DB13E}" srcOrd="1" destOrd="0" parTransId="{E5004707-06A4-40BD-B8E6-DE698A514B96}" sibTransId="{DA0D5BA4-2707-47AD-997D-54539034019F}"/>
    <dgm:cxn modelId="{CEB88E0F-5BDD-476F-9E6B-001E5FDD2884}" type="presOf" srcId="{B34C1179-8715-4EDE-B481-3455FF49E5EA}" destId="{07EBF18F-C6E5-4710-917D-2CAAC66EFD8D}" srcOrd="0" destOrd="0" presId="urn:microsoft.com/office/officeart/2005/8/layout/radial4"/>
    <dgm:cxn modelId="{ADD98929-9DAA-4DC7-9F03-D78974690333}" type="presOf" srcId="{0942DC9C-3420-45D5-9EA6-EACB16042A23}" destId="{639DA819-06D1-4971-B72C-9BF7A826C163}" srcOrd="0" destOrd="0" presId="urn:microsoft.com/office/officeart/2005/8/layout/radial4"/>
    <dgm:cxn modelId="{68CFC6D7-0CF2-43F0-B420-C42DA01CC5E7}" type="presOf" srcId="{A35C1A57-F21B-4CB1-A549-1C89F3E1FFB9}" destId="{48925D83-4D9E-4DE0-B552-35CC43577B92}" srcOrd="0" destOrd="0" presId="urn:microsoft.com/office/officeart/2005/8/layout/radial4"/>
    <dgm:cxn modelId="{A542719B-066F-4645-8046-C016680C3D86}" type="presOf" srcId="{E5004707-06A4-40BD-B8E6-DE698A514B96}" destId="{BFE15558-DF5C-4587-A2B4-428EFBA7BCC2}" srcOrd="0" destOrd="0" presId="urn:microsoft.com/office/officeart/2005/8/layout/radial4"/>
    <dgm:cxn modelId="{64E0E994-B8D9-45E3-A16C-16CFB846611A}" srcId="{B34C1179-8715-4EDE-B481-3455FF49E5EA}" destId="{B0F95BA9-E423-466A-A4E8-AF68F6E4FA8C}" srcOrd="0" destOrd="0" parTransId="{5D8F7C33-6B6A-4650-9D69-1EBD3F42C01B}" sibTransId="{333675D2-0841-41E3-8A53-CB1723097CAB}"/>
    <dgm:cxn modelId="{8D0134C1-8E04-4234-A1F8-AE518FE9AB7B}" srcId="{49545F90-B7BA-4663-B00B-7E31B3765C75}" destId="{0181B7FF-484D-41D3-BA52-ED158D78E4D6}" srcOrd="0" destOrd="0" parTransId="{025CDF53-6200-4EE3-8E8D-AA02D3FBDC34}" sibTransId="{C8B8ECB4-CBAF-4DA4-B472-5B7CB8251205}"/>
    <dgm:cxn modelId="{09BB1864-1DC4-4891-B71B-D903D41E66D3}" srcId="{49545F90-B7BA-4663-B00B-7E31B3765C75}" destId="{83F56E3F-ED24-403E-9B90-3EDB23293E7F}" srcOrd="1" destOrd="0" parTransId="{966D53EC-A143-4D04-83D2-D8D569B198DB}" sibTransId="{F3B52D8A-C4C2-467A-9469-610A5EB46472}"/>
    <dgm:cxn modelId="{8046EBD9-9687-4BD8-9CA2-C938D44C52D3}" type="presParOf" srcId="{07EBF18F-C6E5-4710-917D-2CAAC66EFD8D}" destId="{089654AA-C99F-4DE8-B37F-B8F0A478CF29}" srcOrd="0" destOrd="0" presId="urn:microsoft.com/office/officeart/2005/8/layout/radial4"/>
    <dgm:cxn modelId="{78A96A94-314C-4CAB-BE15-0BB05B6B9CF1}" type="presParOf" srcId="{07EBF18F-C6E5-4710-917D-2CAAC66EFD8D}" destId="{92F27F32-7FA7-4737-B6DC-A62ED252FF96}" srcOrd="1" destOrd="0" presId="urn:microsoft.com/office/officeart/2005/8/layout/radial4"/>
    <dgm:cxn modelId="{FE1CF8E3-916D-483C-9936-6DEA7C5E909B}" type="presParOf" srcId="{07EBF18F-C6E5-4710-917D-2CAAC66EFD8D}" destId="{48925D83-4D9E-4DE0-B552-35CC43577B92}" srcOrd="2" destOrd="0" presId="urn:microsoft.com/office/officeart/2005/8/layout/radial4"/>
    <dgm:cxn modelId="{06A98614-C593-4AEB-AEFB-B3481CECC0FA}" type="presParOf" srcId="{07EBF18F-C6E5-4710-917D-2CAAC66EFD8D}" destId="{BFE15558-DF5C-4587-A2B4-428EFBA7BCC2}" srcOrd="3" destOrd="0" presId="urn:microsoft.com/office/officeart/2005/8/layout/radial4"/>
    <dgm:cxn modelId="{99C3C35B-565F-46BF-AF69-1CCC544FCA8D}" type="presParOf" srcId="{07EBF18F-C6E5-4710-917D-2CAAC66EFD8D}" destId="{291E7F91-30A8-4458-95BE-BF51170E73F8}" srcOrd="4" destOrd="0" presId="urn:microsoft.com/office/officeart/2005/8/layout/radial4"/>
    <dgm:cxn modelId="{6E8A574B-9307-42EC-8884-FE0DBA077508}" type="presParOf" srcId="{07EBF18F-C6E5-4710-917D-2CAAC66EFD8D}" destId="{8532DA7E-9177-4ABD-8EA7-7FBFE5F26A9D}" srcOrd="5" destOrd="0" presId="urn:microsoft.com/office/officeart/2005/8/layout/radial4"/>
    <dgm:cxn modelId="{B2CB3D86-9151-4EE4-9DD8-6A30B738D975}" type="presParOf" srcId="{07EBF18F-C6E5-4710-917D-2CAAC66EFD8D}" destId="{639DA819-06D1-4971-B72C-9BF7A826C163}" srcOrd="6" destOrd="0" presId="urn:microsoft.com/office/officeart/2005/8/layout/radial4"/>
    <dgm:cxn modelId="{DF6413F7-C5CD-4FE1-8BAC-0783820B6A21}" type="presParOf" srcId="{07EBF18F-C6E5-4710-917D-2CAAC66EFD8D}" destId="{D8E5B69B-4604-48D7-B325-403A81C4BE4D}" srcOrd="7" destOrd="0" presId="urn:microsoft.com/office/officeart/2005/8/layout/radial4"/>
    <dgm:cxn modelId="{8A50F5F2-8F19-4496-B478-BEE270519C08}" type="presParOf" srcId="{07EBF18F-C6E5-4710-917D-2CAAC66EFD8D}" destId="{59303CD4-5A75-462F-B547-843BBB186D52}"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05C873-EE23-4E51-B2BE-C67EBB23F623}" type="doc">
      <dgm:prSet loTypeId="urn:microsoft.com/office/officeart/2005/8/layout/pyramid1" loCatId="pyramid" qsTypeId="urn:microsoft.com/office/officeart/2005/8/quickstyle/simple1" qsCatId="simple" csTypeId="urn:microsoft.com/office/officeart/2005/8/colors/accent1_2" csCatId="accent1" phldr="1"/>
      <dgm:spPr/>
    </dgm:pt>
    <dgm:pt modelId="{E798FD5F-185D-4F3E-B966-94C72726B7E3}">
      <dgm:prSet phldrT="[Текст]"/>
      <dgm:spPr>
        <a:solidFill>
          <a:srgbClr val="FFC000"/>
        </a:solidFill>
      </dgm:spPr>
      <dgm:t>
        <a:bodyPr/>
        <a:lstStyle/>
        <a:p>
          <a:r>
            <a:rPr lang="ru-RU" dirty="0" smtClean="0"/>
            <a:t>кот</a:t>
          </a:r>
          <a:endParaRPr lang="ru-RU" dirty="0"/>
        </a:p>
      </dgm:t>
    </dgm:pt>
    <dgm:pt modelId="{5843AF3C-D982-49E1-BA5B-3516FA0AB288}" type="parTrans" cxnId="{1A358868-4D32-4811-A3CB-5BDA1A9CB734}">
      <dgm:prSet/>
      <dgm:spPr/>
      <dgm:t>
        <a:bodyPr/>
        <a:lstStyle/>
        <a:p>
          <a:endParaRPr lang="ru-RU"/>
        </a:p>
      </dgm:t>
    </dgm:pt>
    <dgm:pt modelId="{5F478C33-AD27-4C92-8385-CFD0C947FB92}" type="sibTrans" cxnId="{1A358868-4D32-4811-A3CB-5BDA1A9CB734}">
      <dgm:prSet/>
      <dgm:spPr/>
      <dgm:t>
        <a:bodyPr/>
        <a:lstStyle/>
        <a:p>
          <a:endParaRPr lang="ru-RU"/>
        </a:p>
      </dgm:t>
    </dgm:pt>
    <dgm:pt modelId="{EE5CF4CB-3548-4943-9E36-FA961DDD1283}">
      <dgm:prSet phldrT="[Текст]" custT="1"/>
      <dgm:spPr>
        <a:ln>
          <a:solidFill>
            <a:schemeClr val="accent4">
              <a:lumMod val="75000"/>
            </a:schemeClr>
          </a:solidFill>
        </a:ln>
      </dgm:spPr>
      <dgm:t>
        <a:bodyPr/>
        <a:lstStyle/>
        <a:p>
          <a:r>
            <a:rPr lang="ru-RU" sz="2000" dirty="0" smtClean="0"/>
            <a:t>сиамский кот весело смотрел</a:t>
          </a:r>
          <a:endParaRPr lang="ru-RU" sz="2000" dirty="0"/>
        </a:p>
      </dgm:t>
    </dgm:pt>
    <dgm:pt modelId="{0AA6AF0D-5A53-4041-9680-FB92A4A37602}" type="parTrans" cxnId="{3BF7EFAE-5EAE-42ED-A3EA-F499EF2C5A0F}">
      <dgm:prSet/>
      <dgm:spPr/>
      <dgm:t>
        <a:bodyPr/>
        <a:lstStyle/>
        <a:p>
          <a:endParaRPr lang="ru-RU"/>
        </a:p>
      </dgm:t>
    </dgm:pt>
    <dgm:pt modelId="{D610FCFA-B8D4-4EA1-8DCB-61C40B6FA437}" type="sibTrans" cxnId="{3BF7EFAE-5EAE-42ED-A3EA-F499EF2C5A0F}">
      <dgm:prSet/>
      <dgm:spPr/>
      <dgm:t>
        <a:bodyPr/>
        <a:lstStyle/>
        <a:p>
          <a:endParaRPr lang="ru-RU"/>
        </a:p>
      </dgm:t>
    </dgm:pt>
    <dgm:pt modelId="{ADF98409-1CB3-4C97-9BF1-AA5DA26FE35F}">
      <dgm:prSet phldrT="[Текст]" custT="1"/>
      <dgm:spPr>
        <a:solidFill>
          <a:schemeClr val="accent2"/>
        </a:solidFill>
        <a:ln>
          <a:solidFill>
            <a:schemeClr val="accent6">
              <a:lumMod val="60000"/>
              <a:lumOff val="40000"/>
            </a:schemeClr>
          </a:solidFill>
        </a:ln>
      </dgm:spPr>
      <dgm:t>
        <a:bodyPr/>
        <a:lstStyle/>
        <a:p>
          <a:r>
            <a:rPr lang="ru-RU" sz="2400" dirty="0" smtClean="0"/>
            <a:t>Сиамский кот весело смотрел на мышь.</a:t>
          </a:r>
          <a:endParaRPr lang="ru-RU" sz="2400" dirty="0"/>
        </a:p>
      </dgm:t>
    </dgm:pt>
    <dgm:pt modelId="{952568D5-6E75-44D3-9905-D88AD9309EAE}" type="parTrans" cxnId="{B0D77803-ABF7-4957-8E6B-D41A035E6D8F}">
      <dgm:prSet/>
      <dgm:spPr/>
      <dgm:t>
        <a:bodyPr/>
        <a:lstStyle/>
        <a:p>
          <a:endParaRPr lang="ru-RU"/>
        </a:p>
      </dgm:t>
    </dgm:pt>
    <dgm:pt modelId="{CD3B8360-B032-4255-A143-62E9772FF859}" type="sibTrans" cxnId="{B0D77803-ABF7-4957-8E6B-D41A035E6D8F}">
      <dgm:prSet/>
      <dgm:spPr/>
      <dgm:t>
        <a:bodyPr/>
        <a:lstStyle/>
        <a:p>
          <a:endParaRPr lang="ru-RU"/>
        </a:p>
      </dgm:t>
    </dgm:pt>
    <dgm:pt modelId="{9893E826-3944-4F39-896E-CD40E07A0DF8}">
      <dgm:prSet custT="1"/>
      <dgm:spPr>
        <a:solidFill>
          <a:srgbClr val="92D050"/>
        </a:solidFill>
        <a:ln>
          <a:solidFill>
            <a:schemeClr val="bg2">
              <a:lumMod val="75000"/>
            </a:schemeClr>
          </a:solidFill>
        </a:ln>
      </dgm:spPr>
      <dgm:t>
        <a:bodyPr/>
        <a:lstStyle/>
        <a:p>
          <a:pPr algn="ctr"/>
          <a:r>
            <a:rPr lang="ru-RU" sz="1200" dirty="0" smtClean="0"/>
            <a:t>сиамский кот</a:t>
          </a:r>
          <a:endParaRPr lang="ru-RU" sz="1200" dirty="0"/>
        </a:p>
      </dgm:t>
    </dgm:pt>
    <dgm:pt modelId="{AC457A0B-5FB4-448F-91AE-218C545ACD8F}" type="parTrans" cxnId="{74CEA1BD-F54C-4E44-9325-C78E6D58F00E}">
      <dgm:prSet/>
      <dgm:spPr/>
      <dgm:t>
        <a:bodyPr/>
        <a:lstStyle/>
        <a:p>
          <a:endParaRPr lang="ru-RU"/>
        </a:p>
      </dgm:t>
    </dgm:pt>
    <dgm:pt modelId="{6CF2C22F-3017-435E-9F6C-0E744549D596}" type="sibTrans" cxnId="{74CEA1BD-F54C-4E44-9325-C78E6D58F00E}">
      <dgm:prSet/>
      <dgm:spPr/>
      <dgm:t>
        <a:bodyPr/>
        <a:lstStyle/>
        <a:p>
          <a:endParaRPr lang="ru-RU"/>
        </a:p>
      </dgm:t>
    </dgm:pt>
    <dgm:pt modelId="{F0D57E63-0812-41D0-A26D-A9BE1D78BE21}">
      <dgm:prSet custT="1"/>
      <dgm:spPr>
        <a:solidFill>
          <a:srgbClr val="FFFF00"/>
        </a:solidFill>
        <a:ln>
          <a:solidFill>
            <a:srgbClr val="FFC000"/>
          </a:solidFill>
        </a:ln>
      </dgm:spPr>
      <dgm:t>
        <a:bodyPr/>
        <a:lstStyle/>
        <a:p>
          <a:r>
            <a:rPr lang="ru-RU" sz="1400" dirty="0" smtClean="0"/>
            <a:t>сиамский кот смотрел</a:t>
          </a:r>
          <a:endParaRPr lang="ru-RU" sz="1400" dirty="0"/>
        </a:p>
      </dgm:t>
    </dgm:pt>
    <dgm:pt modelId="{CAD55973-D6A0-4E9D-9F40-41AEAC6BB0DA}" type="parTrans" cxnId="{A0B6082B-71AB-499C-86D6-F80D9A16D359}">
      <dgm:prSet/>
      <dgm:spPr/>
      <dgm:t>
        <a:bodyPr/>
        <a:lstStyle/>
        <a:p>
          <a:endParaRPr lang="ru-RU"/>
        </a:p>
      </dgm:t>
    </dgm:pt>
    <dgm:pt modelId="{9FCD9CA5-C445-4D44-BE1B-E7C050AB19B2}" type="sibTrans" cxnId="{A0B6082B-71AB-499C-86D6-F80D9A16D359}">
      <dgm:prSet/>
      <dgm:spPr/>
      <dgm:t>
        <a:bodyPr/>
        <a:lstStyle/>
        <a:p>
          <a:endParaRPr lang="ru-RU"/>
        </a:p>
      </dgm:t>
    </dgm:pt>
    <dgm:pt modelId="{EE9DF8D9-FBB0-4B5F-BF60-2D3199C89CC6}" type="pres">
      <dgm:prSet presAssocID="{B405C873-EE23-4E51-B2BE-C67EBB23F623}" presName="Name0" presStyleCnt="0">
        <dgm:presLayoutVars>
          <dgm:dir/>
          <dgm:animLvl val="lvl"/>
          <dgm:resizeHandles val="exact"/>
        </dgm:presLayoutVars>
      </dgm:prSet>
      <dgm:spPr/>
    </dgm:pt>
    <dgm:pt modelId="{1D4CD2D1-97A9-454F-BF55-851D38C28B72}" type="pres">
      <dgm:prSet presAssocID="{E798FD5F-185D-4F3E-B966-94C72726B7E3}" presName="Name8" presStyleCnt="0"/>
      <dgm:spPr/>
    </dgm:pt>
    <dgm:pt modelId="{17B825A9-E1B8-44CB-8183-AD726DECFC22}" type="pres">
      <dgm:prSet presAssocID="{E798FD5F-185D-4F3E-B966-94C72726B7E3}" presName="level" presStyleLbl="node1" presStyleIdx="0" presStyleCnt="5" custScaleY="160076">
        <dgm:presLayoutVars>
          <dgm:chMax val="1"/>
          <dgm:bulletEnabled val="1"/>
        </dgm:presLayoutVars>
      </dgm:prSet>
      <dgm:spPr>
        <a:prstGeom prst="ellipse">
          <a:avLst/>
        </a:prstGeom>
      </dgm:spPr>
      <dgm:t>
        <a:bodyPr/>
        <a:lstStyle/>
        <a:p>
          <a:endParaRPr lang="ru-RU"/>
        </a:p>
      </dgm:t>
    </dgm:pt>
    <dgm:pt modelId="{8EDDA189-AD03-45FF-818E-D45E0CF2C983}" type="pres">
      <dgm:prSet presAssocID="{E798FD5F-185D-4F3E-B966-94C72726B7E3}" presName="levelTx" presStyleLbl="revTx" presStyleIdx="0" presStyleCnt="0">
        <dgm:presLayoutVars>
          <dgm:chMax val="1"/>
          <dgm:bulletEnabled val="1"/>
        </dgm:presLayoutVars>
      </dgm:prSet>
      <dgm:spPr>
        <a:prstGeom prst="ellipse">
          <a:avLst/>
        </a:prstGeom>
      </dgm:spPr>
      <dgm:t>
        <a:bodyPr/>
        <a:lstStyle/>
        <a:p>
          <a:endParaRPr lang="ru-RU"/>
        </a:p>
      </dgm:t>
    </dgm:pt>
    <dgm:pt modelId="{5B2AA487-D5CE-40B1-B412-D31CE396527D}" type="pres">
      <dgm:prSet presAssocID="{9893E826-3944-4F39-896E-CD40E07A0DF8}" presName="Name8" presStyleCnt="0"/>
      <dgm:spPr/>
    </dgm:pt>
    <dgm:pt modelId="{9FDFBDBC-9345-43CC-AEED-3307AE0FC047}" type="pres">
      <dgm:prSet presAssocID="{9893E826-3944-4F39-896E-CD40E07A0DF8}" presName="level" presStyleLbl="node1" presStyleIdx="1" presStyleCnt="5" custScaleX="102230" custScaleY="225591">
        <dgm:presLayoutVars>
          <dgm:chMax val="1"/>
          <dgm:bulletEnabled val="1"/>
        </dgm:presLayoutVars>
      </dgm:prSet>
      <dgm:spPr>
        <a:prstGeom prst="ellipse">
          <a:avLst/>
        </a:prstGeom>
      </dgm:spPr>
      <dgm:t>
        <a:bodyPr/>
        <a:lstStyle/>
        <a:p>
          <a:endParaRPr lang="ru-RU"/>
        </a:p>
      </dgm:t>
    </dgm:pt>
    <dgm:pt modelId="{22052595-82C7-4D41-93A7-17240F769FF1}" type="pres">
      <dgm:prSet presAssocID="{9893E826-3944-4F39-896E-CD40E07A0DF8}" presName="levelTx" presStyleLbl="revTx" presStyleIdx="0" presStyleCnt="0">
        <dgm:presLayoutVars>
          <dgm:chMax val="1"/>
          <dgm:bulletEnabled val="1"/>
        </dgm:presLayoutVars>
      </dgm:prSet>
      <dgm:spPr>
        <a:prstGeom prst="ellipse">
          <a:avLst/>
        </a:prstGeom>
      </dgm:spPr>
      <dgm:t>
        <a:bodyPr/>
        <a:lstStyle/>
        <a:p>
          <a:endParaRPr lang="ru-RU"/>
        </a:p>
      </dgm:t>
    </dgm:pt>
    <dgm:pt modelId="{E10FBC66-EE25-43DD-95D7-C9A7C1489702}" type="pres">
      <dgm:prSet presAssocID="{F0D57E63-0812-41D0-A26D-A9BE1D78BE21}" presName="Name8" presStyleCnt="0"/>
      <dgm:spPr/>
    </dgm:pt>
    <dgm:pt modelId="{AEA96B3A-D795-4B21-BBC9-3A593C5CE139}" type="pres">
      <dgm:prSet presAssocID="{F0D57E63-0812-41D0-A26D-A9BE1D78BE21}" presName="level" presStyleLbl="node1" presStyleIdx="2" presStyleCnt="5" custScaleX="83265" custScaleY="265731">
        <dgm:presLayoutVars>
          <dgm:chMax val="1"/>
          <dgm:bulletEnabled val="1"/>
        </dgm:presLayoutVars>
      </dgm:prSet>
      <dgm:spPr>
        <a:prstGeom prst="ellipse">
          <a:avLst/>
        </a:prstGeom>
      </dgm:spPr>
      <dgm:t>
        <a:bodyPr/>
        <a:lstStyle/>
        <a:p>
          <a:endParaRPr lang="ru-RU"/>
        </a:p>
      </dgm:t>
    </dgm:pt>
    <dgm:pt modelId="{355D465A-2B9C-4C52-BF21-97E62F574408}" type="pres">
      <dgm:prSet presAssocID="{F0D57E63-0812-41D0-A26D-A9BE1D78BE21}" presName="levelTx" presStyleLbl="revTx" presStyleIdx="0" presStyleCnt="0">
        <dgm:presLayoutVars>
          <dgm:chMax val="1"/>
          <dgm:bulletEnabled val="1"/>
        </dgm:presLayoutVars>
      </dgm:prSet>
      <dgm:spPr>
        <a:prstGeom prst="ellipse">
          <a:avLst/>
        </a:prstGeom>
      </dgm:spPr>
      <dgm:t>
        <a:bodyPr/>
        <a:lstStyle/>
        <a:p>
          <a:endParaRPr lang="ru-RU"/>
        </a:p>
      </dgm:t>
    </dgm:pt>
    <dgm:pt modelId="{80EB8082-F9CF-435B-9C65-E07E3D059FA1}" type="pres">
      <dgm:prSet presAssocID="{EE5CF4CB-3548-4943-9E36-FA961DDD1283}" presName="Name8" presStyleCnt="0"/>
      <dgm:spPr/>
    </dgm:pt>
    <dgm:pt modelId="{9FDE720B-EEE2-47B1-B577-D02E544FAF90}" type="pres">
      <dgm:prSet presAssocID="{EE5CF4CB-3548-4943-9E36-FA961DDD1283}" presName="level" presStyleLbl="node1" presStyleIdx="3" presStyleCnt="5" custScaleX="70806" custScaleY="320828">
        <dgm:presLayoutVars>
          <dgm:chMax val="1"/>
          <dgm:bulletEnabled val="1"/>
        </dgm:presLayoutVars>
      </dgm:prSet>
      <dgm:spPr>
        <a:prstGeom prst="ellipse">
          <a:avLst/>
        </a:prstGeom>
      </dgm:spPr>
      <dgm:t>
        <a:bodyPr/>
        <a:lstStyle/>
        <a:p>
          <a:endParaRPr lang="ru-RU"/>
        </a:p>
      </dgm:t>
    </dgm:pt>
    <dgm:pt modelId="{1AEEE4C0-C2B3-4E3C-B13E-ECB47F6FEFFF}" type="pres">
      <dgm:prSet presAssocID="{EE5CF4CB-3548-4943-9E36-FA961DDD1283}" presName="levelTx" presStyleLbl="revTx" presStyleIdx="0" presStyleCnt="0">
        <dgm:presLayoutVars>
          <dgm:chMax val="1"/>
          <dgm:bulletEnabled val="1"/>
        </dgm:presLayoutVars>
      </dgm:prSet>
      <dgm:spPr/>
      <dgm:t>
        <a:bodyPr/>
        <a:lstStyle/>
        <a:p>
          <a:endParaRPr lang="ru-RU"/>
        </a:p>
      </dgm:t>
    </dgm:pt>
    <dgm:pt modelId="{DE71E049-9674-49FA-9F48-A34B465D939D}" type="pres">
      <dgm:prSet presAssocID="{ADF98409-1CB3-4C97-9BF1-AA5DA26FE35F}" presName="Name8" presStyleCnt="0"/>
      <dgm:spPr/>
    </dgm:pt>
    <dgm:pt modelId="{5F3704A9-130D-4916-A46B-325DF1945B7F}" type="pres">
      <dgm:prSet presAssocID="{ADF98409-1CB3-4C97-9BF1-AA5DA26FE35F}" presName="level" presStyleLbl="node1" presStyleIdx="4" presStyleCnt="5" custScaleX="63787" custScaleY="462681">
        <dgm:presLayoutVars>
          <dgm:chMax val="1"/>
          <dgm:bulletEnabled val="1"/>
        </dgm:presLayoutVars>
      </dgm:prSet>
      <dgm:spPr>
        <a:prstGeom prst="ellipse">
          <a:avLst/>
        </a:prstGeom>
      </dgm:spPr>
      <dgm:t>
        <a:bodyPr/>
        <a:lstStyle/>
        <a:p>
          <a:endParaRPr lang="ru-RU"/>
        </a:p>
      </dgm:t>
    </dgm:pt>
    <dgm:pt modelId="{35D70E7E-466D-47EC-A293-2D3C83BAED2E}" type="pres">
      <dgm:prSet presAssocID="{ADF98409-1CB3-4C97-9BF1-AA5DA26FE35F}" presName="levelTx" presStyleLbl="revTx" presStyleIdx="0" presStyleCnt="0">
        <dgm:presLayoutVars>
          <dgm:chMax val="1"/>
          <dgm:bulletEnabled val="1"/>
        </dgm:presLayoutVars>
      </dgm:prSet>
      <dgm:spPr/>
      <dgm:t>
        <a:bodyPr/>
        <a:lstStyle/>
        <a:p>
          <a:endParaRPr lang="ru-RU"/>
        </a:p>
      </dgm:t>
    </dgm:pt>
  </dgm:ptLst>
  <dgm:cxnLst>
    <dgm:cxn modelId="{6C6E3539-3065-4A8F-9A0F-DF40817F8014}" type="presOf" srcId="{F0D57E63-0812-41D0-A26D-A9BE1D78BE21}" destId="{355D465A-2B9C-4C52-BF21-97E62F574408}" srcOrd="1" destOrd="0" presId="urn:microsoft.com/office/officeart/2005/8/layout/pyramid1"/>
    <dgm:cxn modelId="{68B2982B-5BD7-4FE6-A87D-70AB0038E949}" type="presOf" srcId="{EE5CF4CB-3548-4943-9E36-FA961DDD1283}" destId="{1AEEE4C0-C2B3-4E3C-B13E-ECB47F6FEFFF}" srcOrd="1" destOrd="0" presId="urn:microsoft.com/office/officeart/2005/8/layout/pyramid1"/>
    <dgm:cxn modelId="{E335F77F-F6A7-44BB-B17C-1E6D9EA203C8}" type="presOf" srcId="{ADF98409-1CB3-4C97-9BF1-AA5DA26FE35F}" destId="{35D70E7E-466D-47EC-A293-2D3C83BAED2E}" srcOrd="1" destOrd="0" presId="urn:microsoft.com/office/officeart/2005/8/layout/pyramid1"/>
    <dgm:cxn modelId="{1A358868-4D32-4811-A3CB-5BDA1A9CB734}" srcId="{B405C873-EE23-4E51-B2BE-C67EBB23F623}" destId="{E798FD5F-185D-4F3E-B966-94C72726B7E3}" srcOrd="0" destOrd="0" parTransId="{5843AF3C-D982-49E1-BA5B-3516FA0AB288}" sibTransId="{5F478C33-AD27-4C92-8385-CFD0C947FB92}"/>
    <dgm:cxn modelId="{17FF348A-B077-41B3-83A3-1EF29791407C}" type="presOf" srcId="{EE5CF4CB-3548-4943-9E36-FA961DDD1283}" destId="{9FDE720B-EEE2-47B1-B577-D02E544FAF90}" srcOrd="0" destOrd="0" presId="urn:microsoft.com/office/officeart/2005/8/layout/pyramid1"/>
    <dgm:cxn modelId="{D3DD51F6-5AEC-410F-9D8F-57F55BADE0AC}" type="presOf" srcId="{E798FD5F-185D-4F3E-B966-94C72726B7E3}" destId="{17B825A9-E1B8-44CB-8183-AD726DECFC22}" srcOrd="0" destOrd="0" presId="urn:microsoft.com/office/officeart/2005/8/layout/pyramid1"/>
    <dgm:cxn modelId="{74CEA1BD-F54C-4E44-9325-C78E6D58F00E}" srcId="{B405C873-EE23-4E51-B2BE-C67EBB23F623}" destId="{9893E826-3944-4F39-896E-CD40E07A0DF8}" srcOrd="1" destOrd="0" parTransId="{AC457A0B-5FB4-448F-91AE-218C545ACD8F}" sibTransId="{6CF2C22F-3017-435E-9F6C-0E744549D596}"/>
    <dgm:cxn modelId="{407FC903-DDB5-4576-B1D5-B9378FEE65F1}" type="presOf" srcId="{F0D57E63-0812-41D0-A26D-A9BE1D78BE21}" destId="{AEA96B3A-D795-4B21-BBC9-3A593C5CE139}" srcOrd="0" destOrd="0" presId="urn:microsoft.com/office/officeart/2005/8/layout/pyramid1"/>
    <dgm:cxn modelId="{93C9637E-FCBA-4741-8267-7EEFAD0C0AC6}" type="presOf" srcId="{B405C873-EE23-4E51-B2BE-C67EBB23F623}" destId="{EE9DF8D9-FBB0-4B5F-BF60-2D3199C89CC6}" srcOrd="0" destOrd="0" presId="urn:microsoft.com/office/officeart/2005/8/layout/pyramid1"/>
    <dgm:cxn modelId="{6583950B-7373-4252-8704-1D8DC90F1A18}" type="presOf" srcId="{9893E826-3944-4F39-896E-CD40E07A0DF8}" destId="{22052595-82C7-4D41-93A7-17240F769FF1}" srcOrd="1" destOrd="0" presId="urn:microsoft.com/office/officeart/2005/8/layout/pyramid1"/>
    <dgm:cxn modelId="{908661C4-4E3F-480E-9490-53C01D1C96F7}" type="presOf" srcId="{E798FD5F-185D-4F3E-B966-94C72726B7E3}" destId="{8EDDA189-AD03-45FF-818E-D45E0CF2C983}" srcOrd="1" destOrd="0" presId="urn:microsoft.com/office/officeart/2005/8/layout/pyramid1"/>
    <dgm:cxn modelId="{B0D77803-ABF7-4957-8E6B-D41A035E6D8F}" srcId="{B405C873-EE23-4E51-B2BE-C67EBB23F623}" destId="{ADF98409-1CB3-4C97-9BF1-AA5DA26FE35F}" srcOrd="4" destOrd="0" parTransId="{952568D5-6E75-44D3-9905-D88AD9309EAE}" sibTransId="{CD3B8360-B032-4255-A143-62E9772FF859}"/>
    <dgm:cxn modelId="{A0B6082B-71AB-499C-86D6-F80D9A16D359}" srcId="{B405C873-EE23-4E51-B2BE-C67EBB23F623}" destId="{F0D57E63-0812-41D0-A26D-A9BE1D78BE21}" srcOrd="2" destOrd="0" parTransId="{CAD55973-D6A0-4E9D-9F40-41AEAC6BB0DA}" sibTransId="{9FCD9CA5-C445-4D44-BE1B-E7C050AB19B2}"/>
    <dgm:cxn modelId="{E0621717-62C9-46E6-B19D-5CE65FA7D5D8}" type="presOf" srcId="{ADF98409-1CB3-4C97-9BF1-AA5DA26FE35F}" destId="{5F3704A9-130D-4916-A46B-325DF1945B7F}" srcOrd="0" destOrd="0" presId="urn:microsoft.com/office/officeart/2005/8/layout/pyramid1"/>
    <dgm:cxn modelId="{3BF7EFAE-5EAE-42ED-A3EA-F499EF2C5A0F}" srcId="{B405C873-EE23-4E51-B2BE-C67EBB23F623}" destId="{EE5CF4CB-3548-4943-9E36-FA961DDD1283}" srcOrd="3" destOrd="0" parTransId="{0AA6AF0D-5A53-4041-9680-FB92A4A37602}" sibTransId="{D610FCFA-B8D4-4EA1-8DCB-61C40B6FA437}"/>
    <dgm:cxn modelId="{63F46919-3CEF-41D3-867A-731113BD65D8}" type="presOf" srcId="{9893E826-3944-4F39-896E-CD40E07A0DF8}" destId="{9FDFBDBC-9345-43CC-AEED-3307AE0FC047}" srcOrd="0" destOrd="0" presId="urn:microsoft.com/office/officeart/2005/8/layout/pyramid1"/>
    <dgm:cxn modelId="{DD30F75F-1522-404F-83FD-F29230F1046A}" type="presParOf" srcId="{EE9DF8D9-FBB0-4B5F-BF60-2D3199C89CC6}" destId="{1D4CD2D1-97A9-454F-BF55-851D38C28B72}" srcOrd="0" destOrd="0" presId="urn:microsoft.com/office/officeart/2005/8/layout/pyramid1"/>
    <dgm:cxn modelId="{F97613CE-3FA5-4987-99DC-0680B8EB7C98}" type="presParOf" srcId="{1D4CD2D1-97A9-454F-BF55-851D38C28B72}" destId="{17B825A9-E1B8-44CB-8183-AD726DECFC22}" srcOrd="0" destOrd="0" presId="urn:microsoft.com/office/officeart/2005/8/layout/pyramid1"/>
    <dgm:cxn modelId="{338A79A2-BB07-4B5F-ADE8-6D856D7322C9}" type="presParOf" srcId="{1D4CD2D1-97A9-454F-BF55-851D38C28B72}" destId="{8EDDA189-AD03-45FF-818E-D45E0CF2C983}" srcOrd="1" destOrd="0" presId="urn:microsoft.com/office/officeart/2005/8/layout/pyramid1"/>
    <dgm:cxn modelId="{80A83BA8-A037-4D82-8D8C-3F176065FC4A}" type="presParOf" srcId="{EE9DF8D9-FBB0-4B5F-BF60-2D3199C89CC6}" destId="{5B2AA487-D5CE-40B1-B412-D31CE396527D}" srcOrd="1" destOrd="0" presId="urn:microsoft.com/office/officeart/2005/8/layout/pyramid1"/>
    <dgm:cxn modelId="{95357B07-8F3A-4EE4-B09D-6641BC26D6FE}" type="presParOf" srcId="{5B2AA487-D5CE-40B1-B412-D31CE396527D}" destId="{9FDFBDBC-9345-43CC-AEED-3307AE0FC047}" srcOrd="0" destOrd="0" presId="urn:microsoft.com/office/officeart/2005/8/layout/pyramid1"/>
    <dgm:cxn modelId="{C8B5B255-F97C-4E90-B143-92D648A3C8AD}" type="presParOf" srcId="{5B2AA487-D5CE-40B1-B412-D31CE396527D}" destId="{22052595-82C7-4D41-93A7-17240F769FF1}" srcOrd="1" destOrd="0" presId="urn:microsoft.com/office/officeart/2005/8/layout/pyramid1"/>
    <dgm:cxn modelId="{F20BEE76-1977-4EEB-AC07-AACEF27B28B9}" type="presParOf" srcId="{EE9DF8D9-FBB0-4B5F-BF60-2D3199C89CC6}" destId="{E10FBC66-EE25-43DD-95D7-C9A7C1489702}" srcOrd="2" destOrd="0" presId="urn:microsoft.com/office/officeart/2005/8/layout/pyramid1"/>
    <dgm:cxn modelId="{19382F71-9F10-43ED-A594-5CB35D4CCD29}" type="presParOf" srcId="{E10FBC66-EE25-43DD-95D7-C9A7C1489702}" destId="{AEA96B3A-D795-4B21-BBC9-3A593C5CE139}" srcOrd="0" destOrd="0" presId="urn:microsoft.com/office/officeart/2005/8/layout/pyramid1"/>
    <dgm:cxn modelId="{6C4F063B-9038-4F75-8B40-0A783E55E6D1}" type="presParOf" srcId="{E10FBC66-EE25-43DD-95D7-C9A7C1489702}" destId="{355D465A-2B9C-4C52-BF21-97E62F574408}" srcOrd="1" destOrd="0" presId="urn:microsoft.com/office/officeart/2005/8/layout/pyramid1"/>
    <dgm:cxn modelId="{E0A3B30E-A7F5-4876-9DA2-6FAC94BB1683}" type="presParOf" srcId="{EE9DF8D9-FBB0-4B5F-BF60-2D3199C89CC6}" destId="{80EB8082-F9CF-435B-9C65-E07E3D059FA1}" srcOrd="3" destOrd="0" presId="urn:microsoft.com/office/officeart/2005/8/layout/pyramid1"/>
    <dgm:cxn modelId="{885DD9D1-A780-4FB7-A444-FD7223E09BEC}" type="presParOf" srcId="{80EB8082-F9CF-435B-9C65-E07E3D059FA1}" destId="{9FDE720B-EEE2-47B1-B577-D02E544FAF90}" srcOrd="0" destOrd="0" presId="urn:microsoft.com/office/officeart/2005/8/layout/pyramid1"/>
    <dgm:cxn modelId="{4FA9FB5E-FF33-4D25-B146-798A67E81B72}" type="presParOf" srcId="{80EB8082-F9CF-435B-9C65-E07E3D059FA1}" destId="{1AEEE4C0-C2B3-4E3C-B13E-ECB47F6FEFFF}" srcOrd="1" destOrd="0" presId="urn:microsoft.com/office/officeart/2005/8/layout/pyramid1"/>
    <dgm:cxn modelId="{DEF75996-1CFC-43B7-8A37-D12CB1494533}" type="presParOf" srcId="{EE9DF8D9-FBB0-4B5F-BF60-2D3199C89CC6}" destId="{DE71E049-9674-49FA-9F48-A34B465D939D}" srcOrd="4" destOrd="0" presId="urn:microsoft.com/office/officeart/2005/8/layout/pyramid1"/>
    <dgm:cxn modelId="{D7912291-760E-4433-984F-51753029B3B5}" type="presParOf" srcId="{DE71E049-9674-49FA-9F48-A34B465D939D}" destId="{5F3704A9-130D-4916-A46B-325DF1945B7F}" srcOrd="0" destOrd="0" presId="urn:microsoft.com/office/officeart/2005/8/layout/pyramid1"/>
    <dgm:cxn modelId="{E4D26178-F170-460A-8CBB-9E8992946DFA}" type="presParOf" srcId="{DE71E049-9674-49FA-9F48-A34B465D939D}" destId="{35D70E7E-466D-47EC-A293-2D3C83BAED2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737AA-4BA1-4F52-A70F-6AC179D14853}">
      <dsp:nvSpPr>
        <dsp:cNvPr id="0" name=""/>
        <dsp:cNvSpPr/>
      </dsp:nvSpPr>
      <dsp:spPr>
        <a:xfrm>
          <a:off x="3528414" y="2520277"/>
          <a:ext cx="1704750" cy="1849759"/>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ru-RU" sz="2700" kern="1200" dirty="0" smtClean="0"/>
            <a:t>ЗАДАЧИ</a:t>
          </a:r>
          <a:endParaRPr lang="ru-RU" sz="2700" kern="1200" dirty="0"/>
        </a:p>
      </dsp:txBody>
      <dsp:txXfrm>
        <a:off x="3611633" y="2603496"/>
        <a:ext cx="1538312" cy="1683321"/>
      </dsp:txXfrm>
    </dsp:sp>
    <dsp:sp modelId="{15A0681D-02B8-40EC-9EE1-BD0266AEEFDE}">
      <dsp:nvSpPr>
        <dsp:cNvPr id="0" name=""/>
        <dsp:cNvSpPr/>
      </dsp:nvSpPr>
      <dsp:spPr>
        <a:xfrm rot="16231593">
          <a:off x="4215885" y="2345271"/>
          <a:ext cx="350026" cy="0"/>
        </a:xfrm>
        <a:custGeom>
          <a:avLst/>
          <a:gdLst/>
          <a:ahLst/>
          <a:cxnLst/>
          <a:rect l="0" t="0" r="0" b="0"/>
          <a:pathLst>
            <a:path>
              <a:moveTo>
                <a:pt x="0" y="0"/>
              </a:moveTo>
              <a:lnTo>
                <a:pt x="350026"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EA1D1B-54BD-4661-A009-1CCB34748242}">
      <dsp:nvSpPr>
        <dsp:cNvPr id="0" name=""/>
        <dsp:cNvSpPr/>
      </dsp:nvSpPr>
      <dsp:spPr>
        <a:xfrm>
          <a:off x="3168349" y="8"/>
          <a:ext cx="2468259" cy="2170257"/>
        </a:xfrm>
        <a:prstGeom prst="roundRect">
          <a:avLst/>
        </a:prstGeom>
        <a:gradFill rotWithShape="0">
          <a:gsLst>
            <a:gs pos="0">
              <a:schemeClr val="accent3">
                <a:hueOff val="2324921"/>
                <a:satOff val="-7429"/>
                <a:lumOff val="-1882"/>
                <a:alphaOff val="0"/>
                <a:tint val="50000"/>
                <a:satMod val="300000"/>
              </a:schemeClr>
            </a:gs>
            <a:gs pos="35000">
              <a:schemeClr val="accent3">
                <a:hueOff val="2324921"/>
                <a:satOff val="-7429"/>
                <a:lumOff val="-1882"/>
                <a:alphaOff val="0"/>
                <a:tint val="37000"/>
                <a:satMod val="300000"/>
              </a:schemeClr>
            </a:gs>
            <a:gs pos="100000">
              <a:schemeClr val="accent3">
                <a:hueOff val="2324921"/>
                <a:satOff val="-7429"/>
                <a:lumOff val="-188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ru-RU" sz="1900" kern="1200" dirty="0" smtClean="0"/>
            <a:t>изучить лингвистические основы предложения</a:t>
          </a:r>
          <a:endParaRPr lang="ru-RU" sz="1900" kern="1200" dirty="0"/>
        </a:p>
      </dsp:txBody>
      <dsp:txXfrm>
        <a:off x="3274292" y="105951"/>
        <a:ext cx="2256373" cy="1958371"/>
      </dsp:txXfrm>
    </dsp:sp>
    <dsp:sp modelId="{F8E1E376-3AD5-44FA-BE3B-0AD4533B129F}">
      <dsp:nvSpPr>
        <dsp:cNvPr id="0" name=""/>
        <dsp:cNvSpPr/>
      </dsp:nvSpPr>
      <dsp:spPr>
        <a:xfrm rot="19799074">
          <a:off x="5175589" y="2737972"/>
          <a:ext cx="858636" cy="0"/>
        </a:xfrm>
        <a:custGeom>
          <a:avLst/>
          <a:gdLst/>
          <a:ahLst/>
          <a:cxnLst/>
          <a:rect l="0" t="0" r="0" b="0"/>
          <a:pathLst>
            <a:path>
              <a:moveTo>
                <a:pt x="0" y="0"/>
              </a:moveTo>
              <a:lnTo>
                <a:pt x="858636"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3A2172-057F-4E31-9D3D-60571F2BA1F4}">
      <dsp:nvSpPr>
        <dsp:cNvPr id="0" name=""/>
        <dsp:cNvSpPr/>
      </dsp:nvSpPr>
      <dsp:spPr>
        <a:xfrm>
          <a:off x="5976650" y="648062"/>
          <a:ext cx="2736317" cy="2169505"/>
        </a:xfrm>
        <a:prstGeom prst="roundRect">
          <a:avLst/>
        </a:prstGeom>
        <a:gradFill rotWithShape="0">
          <a:gsLst>
            <a:gs pos="0">
              <a:schemeClr val="accent3">
                <a:hueOff val="4649843"/>
                <a:satOff val="-14858"/>
                <a:lumOff val="-3765"/>
                <a:alphaOff val="0"/>
                <a:tint val="50000"/>
                <a:satMod val="300000"/>
              </a:schemeClr>
            </a:gs>
            <a:gs pos="35000">
              <a:schemeClr val="accent3">
                <a:hueOff val="4649843"/>
                <a:satOff val="-14858"/>
                <a:lumOff val="-3765"/>
                <a:alphaOff val="0"/>
                <a:tint val="37000"/>
                <a:satMod val="300000"/>
              </a:schemeClr>
            </a:gs>
            <a:gs pos="100000">
              <a:schemeClr val="accent3">
                <a:hueOff val="4649843"/>
                <a:satOff val="-14858"/>
                <a:lumOff val="-37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ru-RU" sz="1400" kern="1200" dirty="0" smtClean="0"/>
            <a:t>установить степень разработанности различных аспектов проблемы в психолого-педагогических, лингвистических и методических исследованиях</a:t>
          </a:r>
          <a:endParaRPr lang="ru-RU" sz="1400" kern="1200" dirty="0"/>
        </a:p>
      </dsp:txBody>
      <dsp:txXfrm>
        <a:off x="6082557" y="753969"/>
        <a:ext cx="2524503" cy="1957691"/>
      </dsp:txXfrm>
    </dsp:sp>
    <dsp:sp modelId="{7E7723AF-FD41-4A8F-B977-0317E616F7CD}">
      <dsp:nvSpPr>
        <dsp:cNvPr id="0" name=""/>
        <dsp:cNvSpPr/>
      </dsp:nvSpPr>
      <dsp:spPr>
        <a:xfrm rot="1988607">
          <a:off x="5216898" y="4056401"/>
          <a:ext cx="199970" cy="0"/>
        </a:xfrm>
        <a:custGeom>
          <a:avLst/>
          <a:gdLst/>
          <a:ahLst/>
          <a:cxnLst/>
          <a:rect l="0" t="0" r="0" b="0"/>
          <a:pathLst>
            <a:path>
              <a:moveTo>
                <a:pt x="0" y="0"/>
              </a:moveTo>
              <a:lnTo>
                <a:pt x="19997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AC6FB8-ACC4-4E51-959C-C6CECDEB20EF}">
      <dsp:nvSpPr>
        <dsp:cNvPr id="0" name=""/>
        <dsp:cNvSpPr/>
      </dsp:nvSpPr>
      <dsp:spPr>
        <a:xfrm>
          <a:off x="5400601" y="3960443"/>
          <a:ext cx="2940564" cy="2221357"/>
        </a:xfrm>
        <a:prstGeom prst="roundRect">
          <a:avLst/>
        </a:prstGeom>
        <a:gradFill rotWithShape="0">
          <a:gsLst>
            <a:gs pos="0">
              <a:schemeClr val="accent3">
                <a:hueOff val="6974765"/>
                <a:satOff val="-22287"/>
                <a:lumOff val="-5647"/>
                <a:alphaOff val="0"/>
                <a:tint val="50000"/>
                <a:satMod val="300000"/>
              </a:schemeClr>
            </a:gs>
            <a:gs pos="35000">
              <a:schemeClr val="accent3">
                <a:hueOff val="6974765"/>
                <a:satOff val="-22287"/>
                <a:lumOff val="-5647"/>
                <a:alphaOff val="0"/>
                <a:tint val="37000"/>
                <a:satMod val="300000"/>
              </a:schemeClr>
            </a:gs>
            <a:gs pos="100000">
              <a:schemeClr val="accent3">
                <a:hueOff val="6974765"/>
                <a:satOff val="-22287"/>
                <a:lumOff val="-5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ru-RU" sz="2100" kern="1200" dirty="0" smtClean="0"/>
            <a:t>охарактеризовать теоретические основы работы над предложениями в начальной школе;</a:t>
          </a:r>
          <a:endParaRPr lang="ru-RU" sz="2100" kern="1200" dirty="0"/>
        </a:p>
      </dsp:txBody>
      <dsp:txXfrm>
        <a:off x="5509039" y="4068881"/>
        <a:ext cx="2723688" cy="2004481"/>
      </dsp:txXfrm>
    </dsp:sp>
    <dsp:sp modelId="{E5C72214-0448-4762-A2AD-CD1583D3A7DF}">
      <dsp:nvSpPr>
        <dsp:cNvPr id="0" name=""/>
        <dsp:cNvSpPr/>
      </dsp:nvSpPr>
      <dsp:spPr>
        <a:xfrm rot="9397748">
          <a:off x="3022984" y="3918034"/>
          <a:ext cx="527050" cy="0"/>
        </a:xfrm>
        <a:custGeom>
          <a:avLst/>
          <a:gdLst/>
          <a:ahLst/>
          <a:cxnLst/>
          <a:rect l="0" t="0" r="0" b="0"/>
          <a:pathLst>
            <a:path>
              <a:moveTo>
                <a:pt x="0" y="0"/>
              </a:moveTo>
              <a:lnTo>
                <a:pt x="52705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5CB670-A99F-487E-B286-790E779CAEB7}">
      <dsp:nvSpPr>
        <dsp:cNvPr id="0" name=""/>
        <dsp:cNvSpPr/>
      </dsp:nvSpPr>
      <dsp:spPr>
        <a:xfrm>
          <a:off x="288036" y="3456383"/>
          <a:ext cx="2756569" cy="2323582"/>
        </a:xfrm>
        <a:prstGeom prst="roundRect">
          <a:avLst/>
        </a:prstGeom>
        <a:gradFill rotWithShape="0">
          <a:gsLst>
            <a:gs pos="0">
              <a:schemeClr val="accent3">
                <a:hueOff val="9299686"/>
                <a:satOff val="-29716"/>
                <a:lumOff val="-7530"/>
                <a:alphaOff val="0"/>
                <a:tint val="50000"/>
                <a:satMod val="300000"/>
              </a:schemeClr>
            </a:gs>
            <a:gs pos="35000">
              <a:schemeClr val="accent3">
                <a:hueOff val="9299686"/>
                <a:satOff val="-29716"/>
                <a:lumOff val="-7530"/>
                <a:alphaOff val="0"/>
                <a:tint val="37000"/>
                <a:satMod val="300000"/>
              </a:schemeClr>
            </a:gs>
            <a:gs pos="100000">
              <a:schemeClr val="accent3">
                <a:hueOff val="9299686"/>
                <a:satOff val="-29716"/>
                <a:lumOff val="-75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ru-RU" sz="1800" kern="1200" dirty="0" smtClean="0"/>
            <a:t>провести анализ программ, учебников для начальной школы и научных статей по данной проблематике</a:t>
          </a:r>
          <a:endParaRPr lang="ru-RU" sz="1800" kern="1200" dirty="0"/>
        </a:p>
      </dsp:txBody>
      <dsp:txXfrm>
        <a:off x="401464" y="3569811"/>
        <a:ext cx="2529713" cy="2096726"/>
      </dsp:txXfrm>
    </dsp:sp>
    <dsp:sp modelId="{0DB48CC1-EAB2-47C2-A162-D62D81DFD6D2}">
      <dsp:nvSpPr>
        <dsp:cNvPr id="0" name=""/>
        <dsp:cNvSpPr/>
      </dsp:nvSpPr>
      <dsp:spPr>
        <a:xfrm rot="12596479">
          <a:off x="2864929" y="2776785"/>
          <a:ext cx="710926" cy="0"/>
        </a:xfrm>
        <a:custGeom>
          <a:avLst/>
          <a:gdLst/>
          <a:ahLst/>
          <a:cxnLst/>
          <a:rect l="0" t="0" r="0" b="0"/>
          <a:pathLst>
            <a:path>
              <a:moveTo>
                <a:pt x="0" y="0"/>
              </a:moveTo>
              <a:lnTo>
                <a:pt x="710926"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6D3B7C-802C-4B61-949A-AD486E8C9E5B}">
      <dsp:nvSpPr>
        <dsp:cNvPr id="0" name=""/>
        <dsp:cNvSpPr/>
      </dsp:nvSpPr>
      <dsp:spPr>
        <a:xfrm>
          <a:off x="360035" y="648067"/>
          <a:ext cx="2552335" cy="2432494"/>
        </a:xfrm>
        <a:prstGeom prst="roundRect">
          <a:avLst/>
        </a:prstGeom>
        <a:gradFill rotWithShape="0">
          <a:gsLst>
            <a:gs pos="0">
              <a:schemeClr val="accent3">
                <a:hueOff val="11624607"/>
                <a:satOff val="-37145"/>
                <a:lumOff val="-9412"/>
                <a:alphaOff val="0"/>
                <a:tint val="50000"/>
                <a:satMod val="300000"/>
              </a:schemeClr>
            </a:gs>
            <a:gs pos="35000">
              <a:schemeClr val="accent3">
                <a:hueOff val="11624607"/>
                <a:satOff val="-37145"/>
                <a:lumOff val="-9412"/>
                <a:alphaOff val="0"/>
                <a:tint val="37000"/>
                <a:satMod val="300000"/>
              </a:schemeClr>
            </a:gs>
            <a:gs pos="100000">
              <a:schemeClr val="accent3">
                <a:hueOff val="11624607"/>
                <a:satOff val="-37145"/>
                <a:lumOff val="-941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ru-RU" sz="1600" kern="1200" dirty="0" smtClean="0"/>
            <a:t>проанализировать психолого-педагогические особенности изучения предложения в начальной школе</a:t>
          </a:r>
          <a:endParaRPr lang="ru-RU" sz="1600" kern="1200" dirty="0"/>
        </a:p>
      </dsp:txBody>
      <dsp:txXfrm>
        <a:off x="478780" y="766812"/>
        <a:ext cx="2314845" cy="21950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654AA-C99F-4DE8-B37F-B8F0A478CF29}">
      <dsp:nvSpPr>
        <dsp:cNvPr id="0" name=""/>
        <dsp:cNvSpPr/>
      </dsp:nvSpPr>
      <dsp:spPr>
        <a:xfrm>
          <a:off x="2746938" y="2936533"/>
          <a:ext cx="2581652" cy="26663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ru-RU" sz="1900" kern="1200" dirty="0" smtClean="0"/>
            <a:t>ПРЕДЛОЖЕНИЕ</a:t>
          </a:r>
          <a:endParaRPr lang="ru-RU" sz="1900" kern="1200" dirty="0"/>
        </a:p>
      </dsp:txBody>
      <dsp:txXfrm>
        <a:off x="3125012" y="3327010"/>
        <a:ext cx="1825504" cy="1885391"/>
      </dsp:txXfrm>
    </dsp:sp>
    <dsp:sp modelId="{92F27F32-7FA7-4737-B6DC-A62ED252FF96}">
      <dsp:nvSpPr>
        <dsp:cNvPr id="0" name=""/>
        <dsp:cNvSpPr/>
      </dsp:nvSpPr>
      <dsp:spPr>
        <a:xfrm rot="11692703">
          <a:off x="943301" y="3370206"/>
          <a:ext cx="1774276" cy="626134"/>
        </a:xfrm>
        <a:prstGeom prst="rightArrow">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925D83-4D9E-4DE0-B552-35CC43577B92}">
      <dsp:nvSpPr>
        <dsp:cNvPr id="0" name=""/>
        <dsp:cNvSpPr/>
      </dsp:nvSpPr>
      <dsp:spPr>
        <a:xfrm>
          <a:off x="-70513" y="2620638"/>
          <a:ext cx="2087115" cy="16696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ru-RU" sz="2100" kern="1200" dirty="0" smtClean="0"/>
            <a:t>По цели высказывания</a:t>
          </a:r>
          <a:endParaRPr lang="ru-RU" sz="2100" kern="1200" dirty="0"/>
        </a:p>
      </dsp:txBody>
      <dsp:txXfrm>
        <a:off x="-21609" y="2669542"/>
        <a:ext cx="1989307" cy="1571884"/>
      </dsp:txXfrm>
    </dsp:sp>
    <dsp:sp modelId="{BFE15558-DF5C-4587-A2B4-428EFBA7BCC2}">
      <dsp:nvSpPr>
        <dsp:cNvPr id="0" name=""/>
        <dsp:cNvSpPr/>
      </dsp:nvSpPr>
      <dsp:spPr>
        <a:xfrm rot="14661150">
          <a:off x="2184204" y="1893675"/>
          <a:ext cx="1726101" cy="626134"/>
        </a:xfrm>
        <a:prstGeom prst="rightArrow">
          <a:avLst/>
        </a:prstGeom>
        <a:solidFill>
          <a:schemeClr val="accent2">
            <a:hueOff val="-6721063"/>
            <a:satOff val="2923"/>
            <a:lumOff val="85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1E7F91-30A8-4458-95BE-BF51170E73F8}">
      <dsp:nvSpPr>
        <dsp:cNvPr id="0" name=""/>
        <dsp:cNvSpPr/>
      </dsp:nvSpPr>
      <dsp:spPr>
        <a:xfrm>
          <a:off x="1630140" y="593878"/>
          <a:ext cx="2087115" cy="1669692"/>
        </a:xfrm>
        <a:prstGeom prst="roundRect">
          <a:avLst>
            <a:gd name="adj" fmla="val 10000"/>
          </a:avLst>
        </a:prstGeom>
        <a:solidFill>
          <a:schemeClr val="accent2">
            <a:hueOff val="-6721063"/>
            <a:satOff val="2923"/>
            <a:lumOff val="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ru-RU" sz="2000" kern="1200" dirty="0" smtClean="0"/>
            <a:t>По интонации</a:t>
          </a:r>
          <a:endParaRPr lang="ru-RU" sz="2000" kern="1200" dirty="0"/>
        </a:p>
      </dsp:txBody>
      <dsp:txXfrm>
        <a:off x="1679044" y="642782"/>
        <a:ext cx="1989307" cy="1571884"/>
      </dsp:txXfrm>
    </dsp:sp>
    <dsp:sp modelId="{8532DA7E-9177-4ABD-8EA7-7FBFE5F26A9D}">
      <dsp:nvSpPr>
        <dsp:cNvPr id="0" name=""/>
        <dsp:cNvSpPr/>
      </dsp:nvSpPr>
      <dsp:spPr>
        <a:xfrm rot="17799390">
          <a:off x="4215203" y="1940120"/>
          <a:ext cx="1669694" cy="626134"/>
        </a:xfrm>
        <a:prstGeom prst="rightArrow">
          <a:avLst/>
        </a:prstGeom>
        <a:solidFill>
          <a:schemeClr val="accent2">
            <a:hueOff val="-13442126"/>
            <a:satOff val="5846"/>
            <a:lumOff val="170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9DA819-06D1-4971-B72C-9BF7A826C163}">
      <dsp:nvSpPr>
        <dsp:cNvPr id="0" name=""/>
        <dsp:cNvSpPr/>
      </dsp:nvSpPr>
      <dsp:spPr>
        <a:xfrm>
          <a:off x="4296333" y="672228"/>
          <a:ext cx="2256527" cy="1669692"/>
        </a:xfrm>
        <a:prstGeom prst="roundRect">
          <a:avLst>
            <a:gd name="adj" fmla="val 10000"/>
          </a:avLst>
        </a:prstGeom>
        <a:solidFill>
          <a:schemeClr val="accent2">
            <a:hueOff val="-13442126"/>
            <a:satOff val="5846"/>
            <a:lumOff val="17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ru-RU" sz="1800" kern="1200" dirty="0" smtClean="0"/>
            <a:t>По грамматическому строению</a:t>
          </a:r>
          <a:endParaRPr lang="ru-RU" sz="1800" kern="1200" dirty="0"/>
        </a:p>
      </dsp:txBody>
      <dsp:txXfrm>
        <a:off x="4345237" y="721132"/>
        <a:ext cx="2158719" cy="1571884"/>
      </dsp:txXfrm>
    </dsp:sp>
    <dsp:sp modelId="{D8E5B69B-4604-48D7-B325-403A81C4BE4D}">
      <dsp:nvSpPr>
        <dsp:cNvPr id="0" name=""/>
        <dsp:cNvSpPr/>
      </dsp:nvSpPr>
      <dsp:spPr>
        <a:xfrm rot="20683773">
          <a:off x="5351123" y="3366150"/>
          <a:ext cx="1698967" cy="626134"/>
        </a:xfrm>
        <a:prstGeom prst="rightArrow">
          <a:avLst/>
        </a:prstGeom>
        <a:solidFill>
          <a:schemeClr val="accent2">
            <a:hueOff val="-20163188"/>
            <a:satOff val="8769"/>
            <a:lumOff val="255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303CD4-5A75-462F-B547-843BBB186D52}">
      <dsp:nvSpPr>
        <dsp:cNvPr id="0" name=""/>
        <dsp:cNvSpPr/>
      </dsp:nvSpPr>
      <dsp:spPr>
        <a:xfrm>
          <a:off x="5832780" y="2620638"/>
          <a:ext cx="2374636" cy="1669692"/>
        </a:xfrm>
        <a:prstGeom prst="roundRect">
          <a:avLst>
            <a:gd name="adj" fmla="val 10000"/>
          </a:avLst>
        </a:prstGeom>
        <a:solidFill>
          <a:schemeClr val="accent2">
            <a:hueOff val="-20163188"/>
            <a:satOff val="8769"/>
            <a:lumOff val="2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ru-RU" sz="2000" kern="1200" dirty="0" smtClean="0"/>
            <a:t>По синтаксической структуре</a:t>
          </a:r>
          <a:endParaRPr lang="ru-RU" sz="2000" kern="1200" dirty="0"/>
        </a:p>
      </dsp:txBody>
      <dsp:txXfrm>
        <a:off x="5881684" y="2669542"/>
        <a:ext cx="2276828" cy="15718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375EE8E-14FE-42D9-9A96-949C643AB431}" type="datetimeFigureOut">
              <a:rPr lang="ru-RU"/>
              <a:pPr>
                <a:defRPr/>
              </a:pPr>
              <a:t>05.11.2012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A62E44F-1DF1-448E-AAEB-DD109476A824}" type="slidenum">
              <a:rPr lang="ru-RU"/>
              <a:pPr>
                <a:defRPr/>
              </a:pPr>
              <a:t>‹#›</a:t>
            </a:fld>
            <a:endParaRPr lang="ru-RU"/>
          </a:p>
        </p:txBody>
      </p:sp>
    </p:spTree>
    <p:extLst>
      <p:ext uri="{BB962C8B-B14F-4D97-AF65-F5344CB8AC3E}">
        <p14:creationId xmlns:p14="http://schemas.microsoft.com/office/powerpoint/2010/main" val="837167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p:spPr>
      </p:sp>
      <p:sp>
        <p:nvSpPr>
          <p:cNvPr id="2765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2662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7B6FBE-1A99-4CC9-B2B7-9572FA9077C8}" type="slidenum">
              <a:rPr lang="ru-RU" smtClean="0"/>
              <a:pPr fontAlgn="base">
                <a:spcBef>
                  <a:spcPct val="0"/>
                </a:spcBef>
                <a:spcAft>
                  <a:spcPct val="0"/>
                </a:spcAft>
                <a:defRPr/>
              </a:pPr>
              <a:t>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Группа 15"/>
          <p:cNvGrpSpPr>
            <a:grpSpLocks/>
          </p:cNvGrpSpPr>
          <p:nvPr/>
        </p:nvGrpSpPr>
        <p:grpSpPr bwMode="auto">
          <a:xfrm>
            <a:off x="-3175" y="4953000"/>
            <a:ext cx="9147175" cy="1911350"/>
            <a:chOff x="-3765" y="4832896"/>
            <a:chExt cx="9147765" cy="2032192"/>
          </a:xfrm>
        </p:grpSpPr>
        <p:sp>
          <p:nvSpPr>
            <p:cNvPr id="6" name="Полилиния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Полилиния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8" name="Полилиния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Прямая соединительная линия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a:solidFill>
                  <a:srgbClr val="FFFFFF"/>
                </a:solidFill>
              </a:defRPr>
            </a:lvl1pPr>
            <a:extLst/>
          </a:lstStyle>
          <a:p>
            <a:pPr>
              <a:defRPr/>
            </a:pPr>
            <a:fld id="{874629AA-D4D1-4622-9D9A-3E0F59E4DD20}" type="datetimeFigureOut">
              <a:rPr lang="ru-RU"/>
              <a:pPr>
                <a:defRPr/>
              </a:pPr>
              <a:t>05.11.2012</a:t>
            </a:fld>
            <a:endParaRPr lang="ru-RU" dirty="0"/>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a:solidFill>
                  <a:srgbClr val="FFFFFF"/>
                </a:solidFill>
              </a:defRPr>
            </a:lvl1pPr>
            <a:extLst/>
          </a:lstStyle>
          <a:p>
            <a:pPr>
              <a:defRPr/>
            </a:pPr>
            <a:fld id="{A8A10681-7A98-4482-8E78-4DC5FB1B5578}" type="slidenum">
              <a:rPr lang="ru-RU"/>
              <a:pPr>
                <a:defRPr/>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9643058F-62C7-4CFA-BA10-994D117A32B3}" type="datetimeFigureOut">
              <a:rPr lang="ru-RU"/>
              <a:pPr>
                <a:defRPr/>
              </a:pPr>
              <a:t>05.11.2012</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822B481A-6409-4425-93EE-F5883D2E1395}" type="slidenum">
              <a:rPr lang="ru-RU"/>
              <a:pPr>
                <a:defRPr/>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4CB57F17-02CA-4A8A-9780-DFA74624E147}" type="datetimeFigureOut">
              <a:rPr lang="ru-RU"/>
              <a:pPr>
                <a:defRPr/>
              </a:pPr>
              <a:t>05.11.2012</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0B5679E-4642-41DB-9647-CC803D87C78C}" type="slidenum">
              <a:rPr lang="ru-RU"/>
              <a:pPr>
                <a:defRPr/>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extLst/>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9F839A2B-771F-4F4B-9963-38C00683EE08}" type="datetimeFigureOut">
              <a:rPr lang="ru-RU"/>
              <a:pPr>
                <a:defRPr/>
              </a:pPr>
              <a:t>05.11.2012</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40E68AB5-614E-4337-9A55-1F25EBC8FBBB}" type="slidenum">
              <a:rPr lang="ru-RU"/>
              <a:pPr>
                <a:defRPr/>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Нашивка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Нашивка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2A1B1EFA-720A-4A55-8FA4-7E85D03337AA}" type="datetimeFigureOut">
              <a:rPr lang="ru-RU"/>
              <a:pPr>
                <a:defRPr/>
              </a:pPr>
              <a:t>05.11.2012</a:t>
            </a:fld>
            <a:endParaRPr lang="ru-RU" dirty="0"/>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C62371BC-7A95-4591-B5D4-E59F99E30FAF}" type="slidenum">
              <a:rPr lang="ru-RU"/>
              <a:pPr>
                <a:defRPr/>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extLst/>
          </a:lstStyle>
          <a:p>
            <a:r>
              <a:rPr lang="ru-RU" smtClean="0"/>
              <a:t>Образец заголовка</a:t>
            </a:r>
            <a:endParaRPr lang="en-US"/>
          </a:p>
        </p:txBody>
      </p:sp>
      <p:sp>
        <p:nvSpPr>
          <p:cNvPr id="5" name="Дата 9"/>
          <p:cNvSpPr>
            <a:spLocks noGrp="1"/>
          </p:cNvSpPr>
          <p:nvPr>
            <p:ph type="dt" sz="half" idx="10"/>
          </p:nvPr>
        </p:nvSpPr>
        <p:spPr/>
        <p:txBody>
          <a:bodyPr/>
          <a:lstStyle>
            <a:lvl1pPr>
              <a:defRPr/>
            </a:lvl1pPr>
          </a:lstStyle>
          <a:p>
            <a:pPr>
              <a:defRPr/>
            </a:pPr>
            <a:fld id="{D7500C1F-373A-419B-BAFC-8A2986B99299}" type="datetimeFigureOut">
              <a:rPr lang="ru-RU"/>
              <a:pPr>
                <a:defRPr/>
              </a:pPr>
              <a:t>05.11.2012</a:t>
            </a:fld>
            <a:endParaRPr lang="ru-RU" dirty="0"/>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DEF4454C-7239-430A-BBE2-92752D5E3B6E}" type="slidenum">
              <a:rPr lang="ru-RU"/>
              <a:pPr>
                <a:defRPr/>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9AAC9EA6-4B3E-4446-9E58-CEA77251CA64}" type="datetimeFigureOut">
              <a:rPr lang="ru-RU"/>
              <a:pPr>
                <a:defRPr/>
              </a:pPr>
              <a:t>05.11.2012</a:t>
            </a:fld>
            <a:endParaRPr lang="ru-RU" dirty="0"/>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1D60E031-30E3-4582-893B-6D67743D9338}" type="slidenum">
              <a:rPr lang="ru-RU"/>
              <a:pPr>
                <a:defRPr/>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extLst/>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8129E981-AB49-4571-B7FD-8ADCD90FC1CE}" type="datetimeFigureOut">
              <a:rPr lang="ru-RU"/>
              <a:pPr>
                <a:defRPr/>
              </a:pPr>
              <a:t>05.11.2012</a:t>
            </a:fld>
            <a:endParaRPr lang="ru-RU" dirty="0"/>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D7AD89A2-D4BC-49B2-ABF0-E3625DFB8B67}" type="slidenum">
              <a:rPr lang="ru-RU"/>
              <a:pPr>
                <a:defRPr/>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EF2CA6EE-8490-4FD9-8156-C1634B23438B}" type="datetimeFigureOut">
              <a:rPr lang="ru-RU"/>
              <a:pPr>
                <a:defRPr/>
              </a:pPr>
              <a:t>05.11.2012</a:t>
            </a:fld>
            <a:endParaRPr lang="ru-RU" dirty="0"/>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9B9134A3-F331-4B03-881E-4827DF61E330}" type="slidenum">
              <a:rPr lang="ru-RU"/>
              <a:pPr>
                <a:defRPr/>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61981A2B-6F21-4FF7-A6ED-40E01FF082DE}" type="datetimeFigureOut">
              <a:rPr lang="ru-RU"/>
              <a:pPr>
                <a:defRPr/>
              </a:pPr>
              <a:t>05.11.2012</a:t>
            </a:fld>
            <a:endParaRPr lang="ru-RU" dirty="0"/>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9A0EC94A-41BF-4AC5-AC7F-69999A4EFE36}" type="slidenum">
              <a:rPr lang="ru-RU"/>
              <a:pPr>
                <a:defRPr/>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олилиния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6" name="Полилиния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Прямоугольный треугольник 6"/>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Прямая соединительная линия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Нашивка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dirty="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a:solidFill>
                  <a:schemeClr val="tx1"/>
                </a:solidFill>
              </a:defRPr>
            </a:lvl1pPr>
            <a:extLst/>
          </a:lstStyle>
          <a:p>
            <a:pPr>
              <a:defRPr/>
            </a:pPr>
            <a:fld id="{3964D271-0C77-4BBE-9594-2D656DB6F40D}" type="datetimeFigureOut">
              <a:rPr lang="ru-RU"/>
              <a:pPr>
                <a:defRPr/>
              </a:pPr>
              <a:t>05.11.2012</a:t>
            </a:fld>
            <a:endParaRPr lang="ru-RU" dirty="0"/>
          </a:p>
        </p:txBody>
      </p:sp>
      <p:sp>
        <p:nvSpPr>
          <p:cNvPr id="12" name="Нижний колонтитул 5"/>
          <p:cNvSpPr>
            <a:spLocks noGrp="1"/>
          </p:cNvSpPr>
          <p:nvPr>
            <p:ph type="ftr" sz="quarter" idx="11"/>
          </p:nvPr>
        </p:nvSpPr>
        <p:spPr/>
        <p:txBody>
          <a:bodyPr/>
          <a:lstStyle>
            <a:lvl1pPr>
              <a:defRPr>
                <a:solidFill>
                  <a:schemeClr val="tx1"/>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a:solidFill>
                  <a:schemeClr val="tx1"/>
                </a:solidFill>
              </a:defRPr>
            </a:lvl1pPr>
            <a:extLst/>
          </a:lstStyle>
          <a:p>
            <a:pPr>
              <a:defRPr/>
            </a:pPr>
            <a:fld id="{C3C64DA9-ADDF-4761-83B3-AA21CA7B79FF}" type="slidenum">
              <a:rPr lang="ru-RU"/>
              <a:pPr>
                <a:defRPr/>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2" name="Полилиния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ru-RU" smtClean="0"/>
              <a:t>Образец заголовка</a:t>
            </a:r>
            <a:endParaRPr lang="en-US"/>
          </a:p>
        </p:txBody>
      </p:sp>
      <p:sp>
        <p:nvSpPr>
          <p:cNvPr id="2057"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D55F7BC9-4A6C-4435-AC34-0DAD5572ADAB}" type="datetimeFigureOut">
              <a:rPr lang="ru-RU"/>
              <a:pPr>
                <a:defRPr/>
              </a:pPr>
              <a:t>05.11.2012</a:t>
            </a:fld>
            <a:endParaRPr lang="ru-RU" dirty="0"/>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A9C186AD-8058-466F-BDD4-BC8D1EDD67B6}"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95" r:id="rId1"/>
    <p:sldLayoutId id="2147483789" r:id="rId2"/>
    <p:sldLayoutId id="2147483796" r:id="rId3"/>
    <p:sldLayoutId id="2147483790" r:id="rId4"/>
    <p:sldLayoutId id="2147483797" r:id="rId5"/>
    <p:sldLayoutId id="2147483791" r:id="rId6"/>
    <p:sldLayoutId id="2147483792" r:id="rId7"/>
    <p:sldLayoutId id="2147483798" r:id="rId8"/>
    <p:sldLayoutId id="2147483799" r:id="rId9"/>
    <p:sldLayoutId id="2147483793" r:id="rId10"/>
    <p:sldLayoutId id="2147483794"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428604"/>
            <a:ext cx="7772400" cy="1416220"/>
          </a:xfrm>
        </p:spPr>
        <p:txBody>
          <a:bodyPr>
            <a:normAutofit fontScale="90000"/>
          </a:bodyPr>
          <a:lstStyle/>
          <a:p>
            <a:pPr algn="l" eaLnBrk="1" fontAlgn="auto" hangingPunct="1">
              <a:spcAft>
                <a:spcPts val="0"/>
              </a:spcAft>
              <a:defRPr/>
            </a:pPr>
            <a:r>
              <a:rPr lang="ru-RU" sz="2800" i="1" dirty="0" smtClean="0"/>
              <a:t>Обобщение опыта </a:t>
            </a:r>
            <a:r>
              <a:rPr lang="ru-RU" sz="2800" i="1" dirty="0"/>
              <a:t>по </a:t>
            </a:r>
            <a:r>
              <a:rPr lang="ru-RU" sz="2800" i="1" dirty="0" smtClean="0"/>
              <a:t>теме</a:t>
            </a:r>
            <a:br>
              <a:rPr lang="ru-RU" sz="2800" i="1" dirty="0" smtClean="0"/>
            </a:br>
            <a:r>
              <a:rPr lang="ru-RU" sz="2800" i="1" dirty="0" smtClean="0"/>
              <a:t>«Работа над предложением </a:t>
            </a:r>
            <a:r>
              <a:rPr lang="ru-RU" sz="2800" i="1" dirty="0"/>
              <a:t>как средство развития </a:t>
            </a:r>
            <a:r>
              <a:rPr lang="ru-RU" sz="2800" i="1" dirty="0" smtClean="0"/>
              <a:t>речи </a:t>
            </a:r>
            <a:r>
              <a:rPr lang="ru-RU" sz="2800" i="1" smtClean="0"/>
              <a:t>младших школьников </a:t>
            </a:r>
            <a:br>
              <a:rPr lang="ru-RU" sz="2800" i="1" smtClean="0"/>
            </a:br>
            <a:r>
              <a:rPr lang="ru-RU" sz="2800" i="1" smtClean="0"/>
              <a:t>на </a:t>
            </a:r>
            <a:r>
              <a:rPr lang="ru-RU" sz="2800" i="1" dirty="0"/>
              <a:t>уроках русского </a:t>
            </a:r>
            <a:r>
              <a:rPr lang="ru-RU" sz="2800" i="1" dirty="0" smtClean="0"/>
              <a:t>языка».</a:t>
            </a:r>
            <a:endParaRPr lang="ru-RU" sz="2800" i="1" dirty="0"/>
          </a:p>
        </p:txBody>
      </p:sp>
      <p:sp>
        <p:nvSpPr>
          <p:cNvPr id="8195" name="Подзаголовок 2"/>
          <p:cNvSpPr>
            <a:spLocks noGrp="1"/>
          </p:cNvSpPr>
          <p:nvPr>
            <p:ph type="subTitle" idx="1"/>
          </p:nvPr>
        </p:nvSpPr>
        <p:spPr>
          <a:xfrm>
            <a:off x="3710724" y="2852936"/>
            <a:ext cx="4965731" cy="1944215"/>
          </a:xfrm>
        </p:spPr>
        <p:txBody>
          <a:bodyPr/>
          <a:lstStyle/>
          <a:p>
            <a:pPr marR="0" eaLnBrk="1" hangingPunct="1"/>
            <a:r>
              <a:rPr lang="ru-RU" sz="2000" b="1" dirty="0" smtClean="0">
                <a:solidFill>
                  <a:srgbClr val="00B050"/>
                </a:solidFill>
              </a:rPr>
              <a:t>учителя начальных классов</a:t>
            </a:r>
          </a:p>
          <a:p>
            <a:pPr marR="0" eaLnBrk="1" hangingPunct="1"/>
            <a:r>
              <a:rPr lang="ru-RU" sz="2000" b="1" dirty="0" smtClean="0">
                <a:solidFill>
                  <a:srgbClr val="00B050"/>
                </a:solidFill>
              </a:rPr>
              <a:t>МБОУ СОШ №3 </a:t>
            </a:r>
            <a:r>
              <a:rPr lang="ru-RU" sz="2000" b="1" dirty="0" err="1" smtClean="0">
                <a:solidFill>
                  <a:srgbClr val="00B050"/>
                </a:solidFill>
              </a:rPr>
              <a:t>г.Невельска</a:t>
            </a:r>
            <a:endParaRPr lang="ru-RU" sz="2000" b="1" dirty="0" smtClean="0">
              <a:solidFill>
                <a:srgbClr val="00B050"/>
              </a:solidFill>
            </a:endParaRPr>
          </a:p>
          <a:p>
            <a:pPr marR="0" eaLnBrk="1" hangingPunct="1"/>
            <a:r>
              <a:rPr lang="ru-RU" sz="2000" b="1" dirty="0" err="1" smtClean="0">
                <a:solidFill>
                  <a:srgbClr val="00B050"/>
                </a:solidFill>
              </a:rPr>
              <a:t>Дарькиной</a:t>
            </a:r>
            <a:r>
              <a:rPr lang="ru-RU" sz="2000" b="1" dirty="0" smtClean="0">
                <a:solidFill>
                  <a:srgbClr val="00B050"/>
                </a:solidFill>
              </a:rPr>
              <a:t> Елены Леонидовны  </a:t>
            </a: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2348880"/>
            <a:ext cx="3387197" cy="25386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smtClean="0"/>
              <a:t>ВТЕТРАДИЯБЫВАЮ</a:t>
            </a:r>
          </a:p>
          <a:p>
            <a:r>
              <a:rPr lang="ru-RU" dirty="0" smtClean="0"/>
              <a:t>КОСАЯИПРЯМАЯ</a:t>
            </a:r>
          </a:p>
          <a:p>
            <a:r>
              <a:rPr lang="ru-RU" dirty="0" smtClean="0"/>
              <a:t>ВДРУГОМСОВСЕМЗНАЧЕНИИ</a:t>
            </a:r>
          </a:p>
          <a:p>
            <a:r>
              <a:rPr lang="ru-RU" dirty="0" smtClean="0"/>
              <a:t>ЯПЛАНКАДЛЯЧЕРЧЕНИЯ</a:t>
            </a:r>
          </a:p>
          <a:p>
            <a:r>
              <a:rPr lang="ru-RU" dirty="0" smtClean="0"/>
              <a:t>ИНАКОНЕЦПОРОЮ</a:t>
            </a:r>
          </a:p>
          <a:p>
            <a:r>
              <a:rPr lang="ru-RU" dirty="0" smtClean="0"/>
              <a:t>ВШЕРЕНГУВАСПОСТРОЮ</a:t>
            </a:r>
            <a:endParaRPr lang="ru-RU" dirty="0"/>
          </a:p>
        </p:txBody>
      </p:sp>
      <p:sp>
        <p:nvSpPr>
          <p:cNvPr id="3" name="Заголовок 2"/>
          <p:cNvSpPr>
            <a:spLocks noGrp="1"/>
          </p:cNvSpPr>
          <p:nvPr>
            <p:ph type="title"/>
          </p:nvPr>
        </p:nvSpPr>
        <p:spPr/>
        <p:txBody>
          <a:bodyPr/>
          <a:lstStyle/>
          <a:p>
            <a:pPr algn="ctr"/>
            <a:r>
              <a:rPr lang="ru-RU" i="1" dirty="0" smtClean="0">
                <a:solidFill>
                  <a:srgbClr val="FF0000"/>
                </a:solidFill>
              </a:rPr>
              <a:t>ПОПРОБУЙ  ОТГАДАЙ</a:t>
            </a:r>
            <a:endParaRPr lang="ru-RU" i="1" dirty="0">
              <a:solidFill>
                <a:srgbClr val="FF0000"/>
              </a:solidFill>
            </a:endParaRPr>
          </a:p>
        </p:txBody>
      </p:sp>
      <p:pic>
        <p:nvPicPr>
          <p:cNvPr id="6146" name="Picture 2" descr="N:\РИСУНКИ\линейка.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92080" y="2996952"/>
            <a:ext cx="2862064" cy="286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9980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109537" indent="0">
              <a:buNone/>
            </a:pPr>
            <a:r>
              <a:rPr lang="ru-RU" dirty="0" smtClean="0"/>
              <a:t>Это очень интересно…</a:t>
            </a:r>
          </a:p>
          <a:p>
            <a:pPr marL="109537" indent="0">
              <a:buNone/>
            </a:pPr>
            <a:r>
              <a:rPr lang="ru-RU" dirty="0" smtClean="0"/>
              <a:t>От кого река бежит…</a:t>
            </a:r>
          </a:p>
          <a:p>
            <a:pPr marL="109537" indent="0">
              <a:buNone/>
            </a:pPr>
            <a:r>
              <a:rPr lang="ru-RU" dirty="0" smtClean="0"/>
              <a:t>Это очень интересно…</a:t>
            </a:r>
          </a:p>
          <a:p>
            <a:pPr marL="109537" indent="0">
              <a:buNone/>
            </a:pPr>
            <a:r>
              <a:rPr lang="ru-RU" dirty="0" smtClean="0"/>
              <a:t>Что в трамвае дребезжит…</a:t>
            </a:r>
          </a:p>
        </p:txBody>
      </p:sp>
      <p:sp>
        <p:nvSpPr>
          <p:cNvPr id="3" name="Заголовок 2"/>
          <p:cNvSpPr>
            <a:spLocks noGrp="1"/>
          </p:cNvSpPr>
          <p:nvPr>
            <p:ph type="title"/>
          </p:nvPr>
        </p:nvSpPr>
        <p:spPr/>
        <p:txBody>
          <a:bodyPr/>
          <a:lstStyle/>
          <a:p>
            <a:r>
              <a:rPr lang="ru-RU" b="0" u="sng" dirty="0" smtClean="0">
                <a:solidFill>
                  <a:srgbClr val="7030A0"/>
                </a:solidFill>
              </a:rPr>
              <a:t>МУЗЫКАЛЬНЫЙ ДИКТАНТ</a:t>
            </a:r>
            <a:endParaRPr lang="ru-RU" b="0" u="sng" dirty="0">
              <a:solidFill>
                <a:srgbClr val="7030A0"/>
              </a:solidFill>
            </a:endParaRPr>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56176" y="1844824"/>
            <a:ext cx="2664296" cy="355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10706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109537" indent="0">
              <a:buNone/>
            </a:pPr>
            <a:r>
              <a:rPr lang="ru-RU" dirty="0" smtClean="0"/>
              <a:t>Дым столбом валил в трубу,</a:t>
            </a:r>
          </a:p>
          <a:p>
            <a:pPr marL="109537" indent="0">
              <a:buNone/>
            </a:pPr>
            <a:r>
              <a:rPr lang="ru-RU" dirty="0" smtClean="0"/>
              <a:t>Месяц с неба выл на пса,</a:t>
            </a:r>
          </a:p>
          <a:p>
            <a:pPr marL="109537" indent="0">
              <a:buNone/>
            </a:pPr>
            <a:r>
              <a:rPr lang="ru-RU" dirty="0" smtClean="0"/>
              <a:t>Птицы пугало пугали,</a:t>
            </a:r>
          </a:p>
          <a:p>
            <a:pPr marL="109537" indent="0">
              <a:buNone/>
            </a:pPr>
            <a:r>
              <a:rPr lang="ru-RU" dirty="0" smtClean="0"/>
              <a:t>Ела кошку колбаса.</a:t>
            </a:r>
            <a:endParaRPr lang="ru-RU" dirty="0"/>
          </a:p>
        </p:txBody>
      </p:sp>
      <p:sp>
        <p:nvSpPr>
          <p:cNvPr id="3" name="Заголовок 2"/>
          <p:cNvSpPr>
            <a:spLocks noGrp="1"/>
          </p:cNvSpPr>
          <p:nvPr>
            <p:ph type="title"/>
          </p:nvPr>
        </p:nvSpPr>
        <p:spPr>
          <a:scene3d>
            <a:camera prst="perspectiveHeroicExtremeLeftFacing"/>
            <a:lightRig rig="threePt" dir="t"/>
          </a:scene3d>
        </p:spPr>
        <p:txBody>
          <a:bodyPr/>
          <a:lstStyle/>
          <a:p>
            <a:pPr algn="ctr"/>
            <a:r>
              <a:rPr lang="ru-RU" dirty="0" smtClean="0">
                <a:solidFill>
                  <a:schemeClr val="accent2">
                    <a:lumMod val="75000"/>
                  </a:schemeClr>
                </a:solidFill>
              </a:rPr>
              <a:t>Мир наоборот</a:t>
            </a:r>
            <a:endParaRPr lang="ru-RU" dirty="0">
              <a:solidFill>
                <a:schemeClr val="accent2">
                  <a:lumMod val="75000"/>
                </a:schemeClr>
              </a:solidFill>
            </a:endParaRPr>
          </a:p>
        </p:txBody>
      </p:sp>
      <p:pic>
        <p:nvPicPr>
          <p:cNvPr id="8195" name="Picture 3" descr="F:\Картинки\Новая папка\The_turnip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8104" y="3861048"/>
            <a:ext cx="2936751" cy="2226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99362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109537" indent="0">
              <a:buNone/>
            </a:pPr>
            <a:endParaRPr lang="ru-RU" dirty="0"/>
          </a:p>
        </p:txBody>
      </p:sp>
      <p:sp>
        <p:nvSpPr>
          <p:cNvPr id="3" name="Заголовок 2"/>
          <p:cNvSpPr>
            <a:spLocks noGrp="1"/>
          </p:cNvSpPr>
          <p:nvPr>
            <p:ph type="title"/>
          </p:nvPr>
        </p:nvSpPr>
        <p:spPr/>
        <p:txBody>
          <a:bodyPr/>
          <a:lstStyle/>
          <a:p>
            <a:pPr algn="ctr"/>
            <a:r>
              <a:rPr lang="ru-RU" dirty="0" smtClean="0">
                <a:solidFill>
                  <a:srgbClr val="00B050"/>
                </a:solidFill>
              </a:rPr>
              <a:t>Конструктор </a:t>
            </a:r>
            <a:endParaRPr lang="ru-RU" dirty="0">
              <a:solidFill>
                <a:srgbClr val="00B050"/>
              </a:solidFill>
            </a:endParaRPr>
          </a:p>
        </p:txBody>
      </p:sp>
      <p:graphicFrame>
        <p:nvGraphicFramePr>
          <p:cNvPr id="4" name="Схема 3"/>
          <p:cNvGraphicFramePr/>
          <p:nvPr>
            <p:extLst>
              <p:ext uri="{D42A27DB-BD31-4B8C-83A1-F6EECF244321}">
                <p14:modId xmlns:p14="http://schemas.microsoft.com/office/powerpoint/2010/main" val="4237959668"/>
              </p:ext>
            </p:extLst>
          </p:nvPr>
        </p:nvGraphicFramePr>
        <p:xfrm>
          <a:off x="1524000" y="1397000"/>
          <a:ext cx="6096000"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4144977"/>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17B825A9-E1B8-44CB-8183-AD726DECFC22}"/>
                                            </p:graphicEl>
                                          </p:spTgt>
                                        </p:tgtEl>
                                        <p:attrNameLst>
                                          <p:attrName>style.visibility</p:attrName>
                                        </p:attrNameLst>
                                      </p:cBhvr>
                                      <p:to>
                                        <p:strVal val="visible"/>
                                      </p:to>
                                    </p:set>
                                    <p:animEffect transition="in" filter="wipe(up)">
                                      <p:cBhvr>
                                        <p:cTn id="7" dur="500"/>
                                        <p:tgtEl>
                                          <p:spTgt spid="4">
                                            <p:graphicEl>
                                              <a:dgm id="{17B825A9-E1B8-44CB-8183-AD726DECFC2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9FDFBDBC-9345-43CC-AEED-3307AE0FC047}"/>
                                            </p:graphicEl>
                                          </p:spTgt>
                                        </p:tgtEl>
                                        <p:attrNameLst>
                                          <p:attrName>style.visibility</p:attrName>
                                        </p:attrNameLst>
                                      </p:cBhvr>
                                      <p:to>
                                        <p:strVal val="visible"/>
                                      </p:to>
                                    </p:set>
                                    <p:animEffect transition="in" filter="wipe(up)">
                                      <p:cBhvr>
                                        <p:cTn id="12" dur="500"/>
                                        <p:tgtEl>
                                          <p:spTgt spid="4">
                                            <p:graphicEl>
                                              <a:dgm id="{9FDFBDBC-9345-43CC-AEED-3307AE0FC04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graphicEl>
                                              <a:dgm id="{AEA96B3A-D795-4B21-BBC9-3A593C5CE139}"/>
                                            </p:graphicEl>
                                          </p:spTgt>
                                        </p:tgtEl>
                                        <p:attrNameLst>
                                          <p:attrName>style.visibility</p:attrName>
                                        </p:attrNameLst>
                                      </p:cBhvr>
                                      <p:to>
                                        <p:strVal val="visible"/>
                                      </p:to>
                                    </p:set>
                                    <p:animEffect transition="in" filter="wipe(up)">
                                      <p:cBhvr>
                                        <p:cTn id="17" dur="500"/>
                                        <p:tgtEl>
                                          <p:spTgt spid="4">
                                            <p:graphicEl>
                                              <a:dgm id="{AEA96B3A-D795-4B21-BBC9-3A593C5CE13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graphicEl>
                                              <a:dgm id="{9FDE720B-EEE2-47B1-B577-D02E544FAF90}"/>
                                            </p:graphicEl>
                                          </p:spTgt>
                                        </p:tgtEl>
                                        <p:attrNameLst>
                                          <p:attrName>style.visibility</p:attrName>
                                        </p:attrNameLst>
                                      </p:cBhvr>
                                      <p:to>
                                        <p:strVal val="visible"/>
                                      </p:to>
                                    </p:set>
                                    <p:animEffect transition="in" filter="wipe(up)">
                                      <p:cBhvr>
                                        <p:cTn id="22" dur="500"/>
                                        <p:tgtEl>
                                          <p:spTgt spid="4">
                                            <p:graphicEl>
                                              <a:dgm id="{9FDE720B-EEE2-47B1-B577-D02E544FAF9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graphicEl>
                                              <a:dgm id="{5F3704A9-130D-4916-A46B-325DF1945B7F}"/>
                                            </p:graphicEl>
                                          </p:spTgt>
                                        </p:tgtEl>
                                        <p:attrNameLst>
                                          <p:attrName>style.visibility</p:attrName>
                                        </p:attrNameLst>
                                      </p:cBhvr>
                                      <p:to>
                                        <p:strVal val="visible"/>
                                      </p:to>
                                    </p:set>
                                    <p:animEffect transition="in" filter="wipe(up)">
                                      <p:cBhvr>
                                        <p:cTn id="27" dur="500"/>
                                        <p:tgtEl>
                                          <p:spTgt spid="4">
                                            <p:graphicEl>
                                              <a:dgm id="{5F3704A9-130D-4916-A46B-325DF1945B7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48880" y="1114678"/>
            <a:ext cx="8229600" cy="4954364"/>
          </a:xfrm>
        </p:spPr>
        <p:txBody>
          <a:bodyPr/>
          <a:lstStyle/>
          <a:p>
            <a:pPr marL="109537" indent="0">
              <a:buNone/>
            </a:pPr>
            <a:r>
              <a:rPr lang="ru-RU" dirty="0" smtClean="0"/>
              <a:t> Жили дружно дед да баба.</a:t>
            </a:r>
          </a:p>
          <a:p>
            <a:pPr marL="109537" indent="0">
              <a:buNone/>
            </a:pPr>
            <a:r>
              <a:rPr lang="ru-RU" dirty="0" smtClean="0"/>
              <a:t> Раз поехал дед за рыбой.     Поймалась</a:t>
            </a:r>
          </a:p>
          <a:p>
            <a:pPr marL="109537" indent="0">
              <a:buNone/>
            </a:pPr>
            <a:r>
              <a:rPr lang="ru-RU" dirty="0" smtClean="0"/>
              <a:t>рыбка.     Везет ее дед домой.     </a:t>
            </a:r>
          </a:p>
          <a:p>
            <a:pPr marL="109537" indent="0">
              <a:buNone/>
            </a:pPr>
            <a:r>
              <a:rPr lang="ru-RU" dirty="0" smtClean="0"/>
              <a:t>Едет он и вдруг видит.      </a:t>
            </a:r>
            <a:r>
              <a:rPr lang="ru-RU" dirty="0" smtClean="0">
                <a:solidFill>
                  <a:srgbClr val="FF0000"/>
                </a:solidFill>
              </a:rPr>
              <a:t>о</a:t>
            </a:r>
            <a:r>
              <a:rPr lang="ru-RU" dirty="0" smtClean="0"/>
              <a:t>  Лисичка лежит.    Свернулась она калачиком.    Дед слез с воза.    Подошел дед к лисе.      Она не шелохнется.</a:t>
            </a:r>
          </a:p>
          <a:p>
            <a:pPr marL="109537" indent="0">
              <a:buNone/>
            </a:pPr>
            <a:r>
              <a:rPr lang="ru-RU" dirty="0"/>
              <a:t> </a:t>
            </a:r>
            <a:r>
              <a:rPr lang="ru-RU" dirty="0" smtClean="0"/>
              <a:t> Взял дед ее и положил на воз.  </a:t>
            </a:r>
            <a:r>
              <a:rPr lang="ru-RU" sz="2400" dirty="0" smtClean="0">
                <a:solidFill>
                  <a:srgbClr val="FF0000"/>
                </a:solidFill>
              </a:rPr>
              <a:t>о</a:t>
            </a:r>
            <a:r>
              <a:rPr lang="ru-RU" dirty="0" smtClean="0"/>
              <a:t>  Едут.           </a:t>
            </a:r>
          </a:p>
          <a:p>
            <a:pPr marL="109537" indent="0">
              <a:buNone/>
            </a:pPr>
            <a:r>
              <a:rPr lang="ru-RU" dirty="0" smtClean="0"/>
              <a:t>Лиса не спит.   Стала рыбу сбрасывать с воза.    Выбросила всю рыбу.   </a:t>
            </a:r>
            <a:r>
              <a:rPr lang="ru-RU" sz="2400" dirty="0" smtClean="0">
                <a:solidFill>
                  <a:srgbClr val="FF0000"/>
                </a:solidFill>
              </a:rPr>
              <a:t>ц</a:t>
            </a:r>
            <a:r>
              <a:rPr lang="ru-RU" dirty="0" smtClean="0"/>
              <a:t>  Лисичка убежала.  Приехал дед домой.  </a:t>
            </a:r>
            <a:r>
              <a:rPr lang="ru-RU" dirty="0" smtClean="0">
                <a:solidFill>
                  <a:srgbClr val="FF0000"/>
                </a:solidFill>
              </a:rPr>
              <a:t>ы</a:t>
            </a:r>
            <a:r>
              <a:rPr lang="ru-RU" dirty="0" smtClean="0"/>
              <a:t>  Выбежала старуха. Старик хотел воротник подарить.     Нет     </a:t>
            </a:r>
          </a:p>
          <a:p>
            <a:pPr marL="109537" indent="0">
              <a:buNone/>
            </a:pPr>
            <a:r>
              <a:rPr lang="ru-RU" dirty="0"/>
              <a:t> </a:t>
            </a:r>
            <a:r>
              <a:rPr lang="ru-RU" dirty="0" smtClean="0"/>
              <a:t>            воротника для старухи, нет и рыбы.</a:t>
            </a:r>
          </a:p>
          <a:p>
            <a:pPr marL="109537" indent="0">
              <a:buNone/>
            </a:pPr>
            <a:endParaRPr lang="ru-RU" dirty="0"/>
          </a:p>
        </p:txBody>
      </p:sp>
      <p:sp>
        <p:nvSpPr>
          <p:cNvPr id="3" name="Заголовок 2"/>
          <p:cNvSpPr>
            <a:spLocks noGrp="1"/>
          </p:cNvSpPr>
          <p:nvPr>
            <p:ph type="title"/>
          </p:nvPr>
        </p:nvSpPr>
        <p:spPr/>
        <p:txBody>
          <a:bodyPr/>
          <a:lstStyle/>
          <a:p>
            <a:pPr algn="ctr"/>
            <a:r>
              <a:rPr lang="ru-RU" dirty="0" smtClean="0"/>
              <a:t>Зашифрованное слово</a:t>
            </a:r>
            <a:endParaRPr lang="ru-RU" dirty="0"/>
          </a:p>
        </p:txBody>
      </p:sp>
      <p:sp>
        <p:nvSpPr>
          <p:cNvPr id="4" name="Овал 3"/>
          <p:cNvSpPr/>
          <p:nvPr/>
        </p:nvSpPr>
        <p:spPr>
          <a:xfrm>
            <a:off x="208251" y="1078748"/>
            <a:ext cx="404192" cy="43204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FF0000"/>
                </a:solidFill>
              </a:rPr>
              <a:t>А</a:t>
            </a:r>
          </a:p>
        </p:txBody>
      </p:sp>
      <p:sp>
        <p:nvSpPr>
          <p:cNvPr id="5" name="Овал 4"/>
          <p:cNvSpPr/>
          <p:nvPr/>
        </p:nvSpPr>
        <p:spPr>
          <a:xfrm>
            <a:off x="208251" y="2435114"/>
            <a:ext cx="404192" cy="4320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FF0000"/>
                </a:solidFill>
              </a:rPr>
              <a:t>р</a:t>
            </a:r>
            <a:endParaRPr lang="ru-RU" dirty="0"/>
          </a:p>
        </p:txBody>
      </p:sp>
      <p:sp>
        <p:nvSpPr>
          <p:cNvPr id="6" name="Овал 5"/>
          <p:cNvSpPr/>
          <p:nvPr/>
        </p:nvSpPr>
        <p:spPr>
          <a:xfrm>
            <a:off x="1947924" y="2003066"/>
            <a:ext cx="404192" cy="43204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FF0000"/>
                </a:solidFill>
              </a:rPr>
              <a:t>п</a:t>
            </a:r>
            <a:endParaRPr lang="ru-RU" sz="2400" dirty="0">
              <a:solidFill>
                <a:srgbClr val="FF0000"/>
              </a:solidFill>
            </a:endParaRPr>
          </a:p>
        </p:txBody>
      </p:sp>
      <p:sp>
        <p:nvSpPr>
          <p:cNvPr id="7" name="Овал 6"/>
          <p:cNvSpPr/>
          <p:nvPr/>
        </p:nvSpPr>
        <p:spPr>
          <a:xfrm>
            <a:off x="5298145" y="1544041"/>
            <a:ext cx="404192" cy="43204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FF0000"/>
                </a:solidFill>
              </a:rPr>
              <a:t>М</a:t>
            </a:r>
            <a:endParaRPr lang="ru-RU" sz="2400" dirty="0">
              <a:solidFill>
                <a:srgbClr val="FF0000"/>
              </a:solidFill>
            </a:endParaRPr>
          </a:p>
        </p:txBody>
      </p:sp>
      <p:sp>
        <p:nvSpPr>
          <p:cNvPr id="8" name="Овал 7"/>
          <p:cNvSpPr/>
          <p:nvPr/>
        </p:nvSpPr>
        <p:spPr>
          <a:xfrm>
            <a:off x="196932" y="1511993"/>
            <a:ext cx="404192" cy="43204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FF0000"/>
                </a:solidFill>
              </a:rPr>
              <a:t>к</a:t>
            </a:r>
          </a:p>
        </p:txBody>
      </p:sp>
      <p:sp>
        <p:nvSpPr>
          <p:cNvPr id="11" name="Овал 10"/>
          <p:cNvSpPr/>
          <p:nvPr/>
        </p:nvSpPr>
        <p:spPr>
          <a:xfrm>
            <a:off x="213896" y="3299210"/>
            <a:ext cx="40419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FF0000"/>
                </a:solidFill>
              </a:rPr>
              <a:t>й</a:t>
            </a:r>
          </a:p>
        </p:txBody>
      </p:sp>
      <p:sp>
        <p:nvSpPr>
          <p:cNvPr id="14" name="Овал 13"/>
          <p:cNvSpPr/>
          <p:nvPr/>
        </p:nvSpPr>
        <p:spPr>
          <a:xfrm>
            <a:off x="196932" y="2867162"/>
            <a:ext cx="40419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FF0000"/>
                </a:solidFill>
              </a:rPr>
              <a:t>з</a:t>
            </a:r>
            <a:endParaRPr lang="ru-RU" sz="2400" dirty="0">
              <a:solidFill>
                <a:srgbClr val="FF0000"/>
              </a:solidFill>
            </a:endParaRPr>
          </a:p>
        </p:txBody>
      </p:sp>
      <p:sp>
        <p:nvSpPr>
          <p:cNvPr id="15" name="Овал 14"/>
          <p:cNvSpPr/>
          <p:nvPr/>
        </p:nvSpPr>
        <p:spPr>
          <a:xfrm>
            <a:off x="4558072" y="4741387"/>
            <a:ext cx="40419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2944483" y="4229820"/>
            <a:ext cx="40419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FF0000"/>
                </a:solidFill>
              </a:rPr>
              <a:t>ч</a:t>
            </a:r>
            <a:endParaRPr lang="ru-RU" sz="2400" dirty="0">
              <a:solidFill>
                <a:srgbClr val="FF0000"/>
              </a:solidFill>
            </a:endParaRPr>
          </a:p>
        </p:txBody>
      </p:sp>
      <p:sp>
        <p:nvSpPr>
          <p:cNvPr id="18" name="Овал 17"/>
          <p:cNvSpPr/>
          <p:nvPr/>
        </p:nvSpPr>
        <p:spPr>
          <a:xfrm>
            <a:off x="246784" y="4224521"/>
            <a:ext cx="40419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FF0000"/>
                </a:solidFill>
              </a:rPr>
              <a:t>д</a:t>
            </a:r>
            <a:endParaRPr lang="ru-RU" sz="2400" dirty="0">
              <a:solidFill>
                <a:srgbClr val="FF0000"/>
              </a:solidFill>
            </a:endParaRPr>
          </a:p>
        </p:txBody>
      </p:sp>
      <p:sp>
        <p:nvSpPr>
          <p:cNvPr id="19" name="Овал 18"/>
          <p:cNvSpPr/>
          <p:nvPr/>
        </p:nvSpPr>
        <p:spPr>
          <a:xfrm>
            <a:off x="6200599" y="3835063"/>
            <a:ext cx="40419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234990" y="3731258"/>
            <a:ext cx="40419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FF0000"/>
                </a:solidFill>
              </a:rPr>
              <a:t>ю</a:t>
            </a:r>
            <a:endParaRPr lang="ru-RU" sz="2400" dirty="0">
              <a:solidFill>
                <a:srgbClr val="FF0000"/>
              </a:solidFill>
            </a:endParaRPr>
          </a:p>
        </p:txBody>
      </p:sp>
      <p:sp>
        <p:nvSpPr>
          <p:cNvPr id="21" name="Овал 20"/>
          <p:cNvSpPr/>
          <p:nvPr/>
        </p:nvSpPr>
        <p:spPr>
          <a:xfrm>
            <a:off x="193345" y="5013176"/>
            <a:ext cx="40419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FF0000"/>
                </a:solidFill>
              </a:rPr>
              <a:t>щ</a:t>
            </a:r>
            <a:endParaRPr lang="ru-RU" sz="2400" dirty="0">
              <a:solidFill>
                <a:srgbClr val="FF0000"/>
              </a:solidFill>
            </a:endParaRPr>
          </a:p>
        </p:txBody>
      </p:sp>
      <p:sp>
        <p:nvSpPr>
          <p:cNvPr id="22" name="Овал 21"/>
          <p:cNvSpPr/>
          <p:nvPr/>
        </p:nvSpPr>
        <p:spPr>
          <a:xfrm>
            <a:off x="202473" y="4661868"/>
            <a:ext cx="40419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FF0000"/>
                </a:solidFill>
              </a:rPr>
              <a:t>э</a:t>
            </a:r>
            <a:endParaRPr lang="ru-RU" sz="2400" dirty="0">
              <a:solidFill>
                <a:srgbClr val="FF0000"/>
              </a:solidFill>
            </a:endParaRPr>
          </a:p>
        </p:txBody>
      </p:sp>
      <p:sp>
        <p:nvSpPr>
          <p:cNvPr id="23" name="Овал 22"/>
          <p:cNvSpPr/>
          <p:nvPr/>
        </p:nvSpPr>
        <p:spPr>
          <a:xfrm>
            <a:off x="4355976" y="5144091"/>
            <a:ext cx="40419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05650" y="2933315"/>
            <a:ext cx="427037" cy="457200"/>
          </a:xfrm>
          <a:prstGeom prst="rect">
            <a:avLst/>
          </a:prstGeom>
          <a:solidFill>
            <a:schemeClr val="bg1">
              <a:lumMod val="95000"/>
            </a:schemeClr>
          </a:solidFill>
          <a:ln>
            <a:noFill/>
          </a:ln>
          <a:effectLst/>
        </p:spPr>
      </p:pic>
      <p:pic>
        <p:nvPicPr>
          <p:cNvPr id="921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49921" y="2462795"/>
            <a:ext cx="427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74420" y="3377863"/>
            <a:ext cx="427037" cy="457200"/>
          </a:xfrm>
          <a:prstGeom prst="rect">
            <a:avLst/>
          </a:prstGeom>
          <a:solidFill>
            <a:schemeClr val="bg1">
              <a:lumMod val="95000"/>
            </a:schemeClr>
          </a:solidFill>
          <a:ln>
            <a:noFill/>
          </a:ln>
          <a:effectLst/>
        </p:spPr>
      </p:pic>
      <p:pic>
        <p:nvPicPr>
          <p:cNvPr id="9221"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2473" y="5445224"/>
            <a:ext cx="427037" cy="457200"/>
          </a:xfrm>
          <a:prstGeom prst="rect">
            <a:avLst/>
          </a:prstGeom>
          <a:solidFill>
            <a:schemeClr val="bg1">
              <a:lumMod val="95000"/>
            </a:schemeClr>
          </a:solidFill>
          <a:ln>
            <a:noFill/>
          </a:ln>
          <a:effectLst/>
        </p:spPr>
      </p:pic>
      <p:pic>
        <p:nvPicPr>
          <p:cNvPr id="9222"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90591" y="5454406"/>
            <a:ext cx="427037" cy="457200"/>
          </a:xfrm>
          <a:prstGeom prst="rect">
            <a:avLst/>
          </a:prstGeom>
          <a:solidFill>
            <a:schemeClr val="bg1">
              <a:lumMod val="95000"/>
            </a:schemeClr>
          </a:solidFill>
          <a:ln>
            <a:noFill/>
          </a:ln>
          <a:effectLst/>
        </p:spPr>
      </p:pic>
      <p:sp>
        <p:nvSpPr>
          <p:cNvPr id="30" name="TextBox 29"/>
          <p:cNvSpPr txBox="1"/>
          <p:nvPr/>
        </p:nvSpPr>
        <p:spPr>
          <a:xfrm>
            <a:off x="5381046" y="2919995"/>
            <a:ext cx="391823" cy="461665"/>
          </a:xfrm>
          <a:prstGeom prst="rect">
            <a:avLst/>
          </a:prstGeom>
          <a:noFill/>
        </p:spPr>
        <p:txBody>
          <a:bodyPr wrap="square" rtlCol="0">
            <a:spAutoFit/>
          </a:bodyPr>
          <a:lstStyle/>
          <a:p>
            <a:r>
              <a:rPr lang="ru-RU" sz="2400" dirty="0" smtClean="0">
                <a:solidFill>
                  <a:srgbClr val="FF0000"/>
                </a:solidFill>
              </a:rPr>
              <a:t>в</a:t>
            </a:r>
            <a:endParaRPr lang="ru-RU" sz="2400" dirty="0">
              <a:solidFill>
                <a:srgbClr val="FF0000"/>
              </a:solidFill>
            </a:endParaRPr>
          </a:p>
        </p:txBody>
      </p:sp>
      <p:sp>
        <p:nvSpPr>
          <p:cNvPr id="9216" name="TextBox 9215"/>
          <p:cNvSpPr txBox="1"/>
          <p:nvPr/>
        </p:nvSpPr>
        <p:spPr>
          <a:xfrm>
            <a:off x="6590592" y="5454406"/>
            <a:ext cx="427036" cy="461665"/>
          </a:xfrm>
          <a:prstGeom prst="rect">
            <a:avLst/>
          </a:prstGeom>
          <a:noFill/>
        </p:spPr>
        <p:txBody>
          <a:bodyPr wrap="square" rtlCol="0">
            <a:spAutoFit/>
          </a:bodyPr>
          <a:lstStyle/>
          <a:p>
            <a:r>
              <a:rPr lang="ru-RU" sz="2400" dirty="0" smtClean="0">
                <a:solidFill>
                  <a:srgbClr val="FF0000"/>
                </a:solidFill>
              </a:rPr>
              <a:t>ф</a:t>
            </a:r>
            <a:endParaRPr lang="ru-RU" sz="2400" dirty="0">
              <a:solidFill>
                <a:srgbClr val="FF0000"/>
              </a:solidFill>
            </a:endParaRPr>
          </a:p>
        </p:txBody>
      </p:sp>
      <p:sp>
        <p:nvSpPr>
          <p:cNvPr id="9217" name="TextBox 9216"/>
          <p:cNvSpPr txBox="1"/>
          <p:nvPr/>
        </p:nvSpPr>
        <p:spPr>
          <a:xfrm>
            <a:off x="193345" y="5454407"/>
            <a:ext cx="362531" cy="461665"/>
          </a:xfrm>
          <a:prstGeom prst="rect">
            <a:avLst/>
          </a:prstGeom>
          <a:noFill/>
        </p:spPr>
        <p:txBody>
          <a:bodyPr wrap="square" rtlCol="0">
            <a:spAutoFit/>
          </a:bodyPr>
          <a:lstStyle/>
          <a:p>
            <a:r>
              <a:rPr lang="ru-RU" sz="2400" dirty="0" smtClean="0">
                <a:solidFill>
                  <a:srgbClr val="FF0000"/>
                </a:solidFill>
              </a:rPr>
              <a:t>ж</a:t>
            </a:r>
            <a:endParaRPr lang="ru-RU" sz="2400" dirty="0">
              <a:solidFill>
                <a:srgbClr val="FF0000"/>
              </a:solidFill>
            </a:endParaRPr>
          </a:p>
        </p:txBody>
      </p:sp>
      <p:sp>
        <p:nvSpPr>
          <p:cNvPr id="9223" name="TextBox 9222"/>
          <p:cNvSpPr txBox="1"/>
          <p:nvPr/>
        </p:nvSpPr>
        <p:spPr>
          <a:xfrm>
            <a:off x="4474421" y="3299210"/>
            <a:ext cx="427037" cy="461665"/>
          </a:xfrm>
          <a:prstGeom prst="rect">
            <a:avLst/>
          </a:prstGeom>
          <a:noFill/>
        </p:spPr>
        <p:txBody>
          <a:bodyPr wrap="square" rtlCol="0">
            <a:spAutoFit/>
          </a:bodyPr>
          <a:lstStyle/>
          <a:p>
            <a:r>
              <a:rPr lang="ru-RU" sz="2400" dirty="0" smtClean="0">
                <a:solidFill>
                  <a:srgbClr val="FF0000"/>
                </a:solidFill>
              </a:rPr>
              <a:t>л</a:t>
            </a:r>
            <a:endParaRPr lang="ru-RU" sz="2400" dirty="0">
              <a:solidFill>
                <a:srgbClr val="FF0000"/>
              </a:solidFill>
            </a:endParaRPr>
          </a:p>
        </p:txBody>
      </p:sp>
    </p:spTree>
    <p:extLst>
      <p:ext uri="{BB962C8B-B14F-4D97-AF65-F5344CB8AC3E}">
        <p14:creationId xmlns:p14="http://schemas.microsoft.com/office/powerpoint/2010/main" val="91515121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109537" indent="0">
              <a:buNone/>
            </a:pPr>
            <a:r>
              <a:rPr lang="ru-RU" dirty="0" smtClean="0"/>
              <a:t>Семь вопросов – просто чудо!</a:t>
            </a:r>
          </a:p>
          <a:p>
            <a:pPr marL="109537" indent="0">
              <a:buNone/>
            </a:pPr>
            <a:r>
              <a:rPr lang="ru-RU" dirty="0" smtClean="0"/>
              <a:t>Их запомнить просто так:</a:t>
            </a:r>
          </a:p>
          <a:p>
            <a:pPr marL="109537" indent="0">
              <a:buNone/>
            </a:pPr>
            <a:r>
              <a:rPr lang="ru-RU" dirty="0" smtClean="0"/>
              <a:t>Где? Когда? Куда? Откуда?</a:t>
            </a:r>
          </a:p>
          <a:p>
            <a:pPr marL="109537" indent="0">
              <a:buNone/>
            </a:pPr>
            <a:r>
              <a:rPr lang="ru-RU" dirty="0" smtClean="0"/>
              <a:t>Почему? Зачем? </a:t>
            </a:r>
            <a:r>
              <a:rPr lang="ru-RU" dirty="0"/>
              <a:t>и</a:t>
            </a:r>
            <a:r>
              <a:rPr lang="ru-RU" dirty="0" smtClean="0"/>
              <a:t> Как?</a:t>
            </a:r>
            <a:endParaRPr lang="ru-RU" dirty="0"/>
          </a:p>
        </p:txBody>
      </p:sp>
      <p:sp>
        <p:nvSpPr>
          <p:cNvPr id="3" name="Заголовок 2"/>
          <p:cNvSpPr>
            <a:spLocks noGrp="1"/>
          </p:cNvSpPr>
          <p:nvPr>
            <p:ph type="title"/>
          </p:nvPr>
        </p:nvSpPr>
        <p:spPr/>
        <p:txBody>
          <a:bodyPr/>
          <a:lstStyle/>
          <a:p>
            <a:pPr algn="ctr"/>
            <a:r>
              <a:rPr lang="ru-RU" i="1" dirty="0" smtClean="0">
                <a:solidFill>
                  <a:srgbClr val="92D050"/>
                </a:solidFill>
              </a:rPr>
              <a:t>ЗАПОМИНАЙКА</a:t>
            </a:r>
            <a:endParaRPr lang="ru-RU" i="1" dirty="0">
              <a:solidFill>
                <a:srgbClr val="92D050"/>
              </a:solidFill>
            </a:endParaRP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6096" y="2420888"/>
            <a:ext cx="304800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589294"/>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785818"/>
          </a:xfrm>
        </p:spPr>
        <p:txBody>
          <a:bodyPr>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ru-RU" dirty="0" smtClean="0">
                <a:solidFill>
                  <a:srgbClr val="FFC000"/>
                </a:solidFill>
              </a:rPr>
              <a:t>МЕТОДИЧЕСКИЕ РЕКОМЕНДАЦИИ</a:t>
            </a:r>
            <a:br>
              <a:rPr lang="ru-RU" dirty="0" smtClean="0">
                <a:solidFill>
                  <a:srgbClr val="FFC000"/>
                </a:solidFill>
              </a:rPr>
            </a:br>
            <a:r>
              <a:rPr lang="ru-RU" dirty="0" smtClean="0"/>
              <a:t> </a:t>
            </a:r>
            <a:br>
              <a:rPr lang="ru-RU" dirty="0" smtClean="0"/>
            </a:br>
            <a:endParaRPr lang="ru-RU" dirty="0"/>
          </a:p>
        </p:txBody>
      </p:sp>
      <p:sp>
        <p:nvSpPr>
          <p:cNvPr id="20483" name="Rectangle 2"/>
          <p:cNvSpPr>
            <a:spLocks noChangeArrowheads="1"/>
          </p:cNvSpPr>
          <p:nvPr/>
        </p:nvSpPr>
        <p:spPr bwMode="auto">
          <a:xfrm>
            <a:off x="142875" y="1579899"/>
            <a:ext cx="8677597" cy="3970318"/>
          </a:xfrm>
          <a:prstGeom prst="rect">
            <a:avLst/>
          </a:prstGeom>
          <a:noFill/>
          <a:ln w="9525">
            <a:noFill/>
            <a:miter lim="800000"/>
            <a:headEnd/>
            <a:tailEnd/>
          </a:ln>
        </p:spPr>
        <p:txBody>
          <a:bodyPr wrap="square" anchor="ctr">
            <a:spAutoFit/>
          </a:bodyPr>
          <a:lstStyle/>
          <a:p>
            <a:pPr lvl="1">
              <a:buFontTx/>
              <a:buBlip>
                <a:blip r:embed="rId2"/>
              </a:buBlip>
            </a:pPr>
            <a:r>
              <a:rPr lang="ru-RU" dirty="0"/>
              <a:t>Вычленение предложений из потока речи. </a:t>
            </a:r>
            <a:endParaRPr lang="ru-RU" dirty="0" smtClean="0"/>
          </a:p>
          <a:p>
            <a:pPr lvl="1">
              <a:buFontTx/>
              <a:buBlip>
                <a:blip r:embed="rId2"/>
              </a:buBlip>
            </a:pPr>
            <a:r>
              <a:rPr lang="ru-RU" dirty="0"/>
              <a:t>Редактирование – восстановление правильных границ предложения. </a:t>
            </a:r>
            <a:endParaRPr lang="ru-RU" dirty="0" smtClean="0"/>
          </a:p>
          <a:p>
            <a:pPr lvl="1">
              <a:buFontTx/>
              <a:buBlip>
                <a:blip r:embed="rId2"/>
              </a:buBlip>
            </a:pPr>
            <a:r>
              <a:rPr lang="ru-RU" dirty="0"/>
              <a:t>Конструирование предложений из отдельных слов. </a:t>
            </a:r>
            <a:endParaRPr lang="ru-RU" dirty="0" smtClean="0"/>
          </a:p>
          <a:p>
            <a:pPr lvl="1">
              <a:buFontTx/>
              <a:buBlip>
                <a:blip r:embed="rId2"/>
              </a:buBlip>
            </a:pPr>
            <a:r>
              <a:rPr lang="ru-RU" dirty="0"/>
              <a:t>Распространение заданных предложений с помощью дополнительных вопросов. </a:t>
            </a:r>
            <a:endParaRPr lang="ru-RU" dirty="0" smtClean="0"/>
          </a:p>
          <a:p>
            <a:pPr lvl="1">
              <a:buFontTx/>
              <a:buBlip>
                <a:blip r:embed="rId2"/>
              </a:buBlip>
            </a:pPr>
            <a:r>
              <a:rPr lang="ru-RU" dirty="0"/>
              <a:t>Творческие </a:t>
            </a:r>
            <a:r>
              <a:rPr lang="ru-RU" dirty="0" smtClean="0"/>
              <a:t>упражнения.</a:t>
            </a:r>
          </a:p>
          <a:p>
            <a:pPr lvl="1">
              <a:buFontTx/>
              <a:buBlip>
                <a:blip r:embed="rId2"/>
              </a:buBlip>
            </a:pPr>
            <a:r>
              <a:rPr lang="ru-RU" dirty="0"/>
              <a:t> Распространение предложения</a:t>
            </a:r>
            <a:r>
              <a:rPr lang="ru-RU" dirty="0" smtClean="0"/>
              <a:t>.</a:t>
            </a:r>
          </a:p>
          <a:p>
            <a:pPr lvl="1">
              <a:buFontTx/>
              <a:buBlip>
                <a:blip r:embed="rId2"/>
              </a:buBlip>
            </a:pPr>
            <a:r>
              <a:rPr lang="ru-RU" dirty="0"/>
              <a:t>Восстановление деформированного предложения</a:t>
            </a:r>
            <a:r>
              <a:rPr lang="ru-RU" dirty="0" smtClean="0"/>
              <a:t>.</a:t>
            </a:r>
          </a:p>
          <a:p>
            <a:pPr lvl="1">
              <a:buFontTx/>
              <a:buBlip>
                <a:blip r:embed="rId2"/>
              </a:buBlip>
            </a:pPr>
            <a:r>
              <a:rPr lang="ru-RU" dirty="0"/>
              <a:t>Деление сплошного текста на предложения. </a:t>
            </a:r>
            <a:endParaRPr lang="ru-RU" dirty="0" smtClean="0"/>
          </a:p>
          <a:p>
            <a:pPr lvl="1">
              <a:buFontTx/>
              <a:buBlip>
                <a:blip r:embed="rId2"/>
              </a:buBlip>
            </a:pPr>
            <a:r>
              <a:rPr lang="ru-RU" dirty="0"/>
              <a:t>Анализ предложения и составление его схемы. </a:t>
            </a:r>
            <a:endParaRPr lang="ru-RU" dirty="0" smtClean="0"/>
          </a:p>
          <a:p>
            <a:pPr lvl="1">
              <a:buFontTx/>
              <a:buBlip>
                <a:blip r:embed="rId2"/>
              </a:buBlip>
            </a:pPr>
            <a:r>
              <a:rPr lang="ru-RU" dirty="0" smtClean="0"/>
              <a:t>Составление </a:t>
            </a:r>
            <a:r>
              <a:rPr lang="ru-RU" dirty="0"/>
              <a:t>предложений по данной учителем схеме или по вопросам</a:t>
            </a:r>
            <a:r>
              <a:rPr lang="ru-RU" dirty="0" smtClean="0"/>
              <a:t>.</a:t>
            </a:r>
          </a:p>
          <a:p>
            <a:pPr lvl="1">
              <a:buFontTx/>
              <a:buBlip>
                <a:blip r:embed="rId2"/>
              </a:buBlip>
            </a:pPr>
            <a:r>
              <a:rPr lang="ru-RU" dirty="0"/>
              <a:t>Составление рассказа с последующим анализом предложений определенной структуры. </a:t>
            </a:r>
          </a:p>
          <a:p>
            <a:pPr indent="457200" eaLnBrk="0" hangingPunct="0"/>
            <a:r>
              <a:rPr lang="ru-RU" dirty="0">
                <a:cs typeface="Times New Roman" pitchFamily="18" charset="0"/>
              </a:rPr>
              <a:t>    </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ru-RU" sz="2400" dirty="0" smtClean="0">
                <a:latin typeface="Times New Roman" pitchFamily="18" charset="0"/>
                <a:cs typeface="Times New Roman" pitchFamily="18" charset="0"/>
              </a:rPr>
              <a:t>СРАВНИТЕЛЬНЫЙ АНАЛИЗ  ОШИБОК</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graphicFrame>
        <p:nvGraphicFramePr>
          <p:cNvPr id="3" name="Диаграмма 2"/>
          <p:cNvGraphicFramePr>
            <a:graphicFrameLocks/>
          </p:cNvGraphicFramePr>
          <p:nvPr>
            <p:extLst>
              <p:ext uri="{D42A27DB-BD31-4B8C-83A1-F6EECF244321}">
                <p14:modId xmlns:p14="http://schemas.microsoft.com/office/powerpoint/2010/main" val="932149542"/>
              </p:ext>
            </p:extLst>
          </p:nvPr>
        </p:nvGraphicFramePr>
        <p:xfrm>
          <a:off x="1122363" y="1479550"/>
          <a:ext cx="7542212" cy="43275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85750" y="560576"/>
            <a:ext cx="8643938" cy="8956298"/>
          </a:xfrm>
          <a:prstGeom prst="rect">
            <a:avLst/>
          </a:prstGeom>
          <a:noFill/>
          <a:ln w="9525">
            <a:noFill/>
            <a:miter lim="800000"/>
            <a:headEnd/>
            <a:tailEnd/>
          </a:ln>
          <a:effectLst/>
        </p:spPr>
        <p:txBody>
          <a:bodyPr anchor="ctr">
            <a:spAutoFit/>
          </a:bodyPr>
          <a:lstStyle/>
          <a:p>
            <a:pPr algn="ctr">
              <a:tabLst>
                <a:tab pos="1276350" algn="l"/>
              </a:tabLst>
              <a:defRPr/>
            </a:pPr>
            <a:r>
              <a:rPr lang="ru-RU" sz="2000" b="1" dirty="0">
                <a:solidFill>
                  <a:srgbClr val="B54A10"/>
                </a:solidFill>
                <a:effectLst>
                  <a:outerShdw blurRad="38100" dist="38100" dir="2700000" algn="tl">
                    <a:srgbClr val="C0C0C0"/>
                  </a:outerShdw>
                </a:effectLst>
                <a:latin typeface="Times New Roman" pitchFamily="18" charset="0"/>
                <a:cs typeface="Times New Roman" pitchFamily="18" charset="0"/>
              </a:rPr>
              <a:t>ПОБЕДИТЕЛИ РАЙОННЫХ ОЛИМПИАД ПО РУССКОМУ ЯЗЫКУ</a:t>
            </a:r>
          </a:p>
          <a:p>
            <a:pPr algn="ctr">
              <a:tabLst>
                <a:tab pos="1276350" algn="l"/>
              </a:tabLst>
              <a:defRPr/>
            </a:pPr>
            <a:endParaRPr lang="ru-RU" sz="20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tabLst>
                <a:tab pos="1276350" algn="l"/>
              </a:tabLst>
              <a:defRPr/>
            </a:pPr>
            <a:endParaRPr lang="ru-RU" sz="20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tabLst>
                <a:tab pos="1276350" algn="l"/>
              </a:tabLst>
              <a:defRPr/>
            </a:pPr>
            <a:r>
              <a:rPr lang="ru-RU" sz="2000" b="1" dirty="0" smtClean="0">
                <a:solidFill>
                  <a:srgbClr val="002060"/>
                </a:solidFill>
                <a:latin typeface="Times New Roman" pitchFamily="18" charset="0"/>
                <a:cs typeface="Times New Roman" pitchFamily="18" charset="0"/>
              </a:rPr>
              <a:t>2002 </a:t>
            </a:r>
            <a:r>
              <a:rPr lang="ru-RU" sz="2000" b="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ru-RU" sz="2000" b="1" dirty="0" smtClean="0">
                <a:solidFill>
                  <a:srgbClr val="002060"/>
                </a:solidFill>
                <a:effectLst>
                  <a:outerShdw blurRad="38100" dist="38100" dir="2700000" algn="tl">
                    <a:srgbClr val="C0C0C0"/>
                  </a:outerShdw>
                </a:effectLst>
                <a:latin typeface="Times New Roman" pitchFamily="18" charset="0"/>
                <a:cs typeface="Times New Roman" pitchFamily="18" charset="0"/>
              </a:rPr>
              <a:t>НИЖНИК ОЛЬГА </a:t>
            </a:r>
            <a:r>
              <a:rPr lang="ru-RU" sz="2000" b="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ru-RU" sz="2000" b="1" dirty="0" smtClean="0">
                <a:solidFill>
                  <a:srgbClr val="002060"/>
                </a:solidFill>
                <a:effectLst>
                  <a:outerShdw blurRad="38100" dist="38100" dir="2700000" algn="tl">
                    <a:srgbClr val="C0C0C0"/>
                  </a:outerShdw>
                </a:effectLst>
                <a:latin typeface="Times New Roman" pitchFamily="18" charset="0"/>
                <a:cs typeface="Times New Roman" pitchFamily="18" charset="0"/>
              </a:rPr>
              <a:t> </a:t>
            </a:r>
            <a:r>
              <a:rPr lang="ru-RU" sz="2000" b="1" dirty="0" smtClean="0">
                <a:solidFill>
                  <a:srgbClr val="C00000"/>
                </a:solidFill>
                <a:latin typeface="Times New Roman" pitchFamily="18" charset="0"/>
                <a:cs typeface="Times New Roman" pitchFamily="18" charset="0"/>
              </a:rPr>
              <a:t>1 МЕСТО</a:t>
            </a:r>
          </a:p>
          <a:p>
            <a:pPr>
              <a:tabLst>
                <a:tab pos="1276350" algn="l"/>
              </a:tabLst>
              <a:defRPr/>
            </a:pPr>
            <a:r>
              <a:rPr lang="ru-RU" sz="2000" b="1" dirty="0">
                <a:solidFill>
                  <a:srgbClr val="C00000"/>
                </a:solidFill>
                <a:latin typeface="Times New Roman" pitchFamily="18" charset="0"/>
                <a:cs typeface="Times New Roman" pitchFamily="18" charset="0"/>
              </a:rPr>
              <a:t> </a:t>
            </a:r>
            <a:r>
              <a:rPr lang="ru-RU" sz="2000" b="1" dirty="0" smtClean="0">
                <a:solidFill>
                  <a:srgbClr val="C00000"/>
                </a:solidFill>
                <a:latin typeface="Times New Roman" pitchFamily="18" charset="0"/>
                <a:cs typeface="Times New Roman" pitchFamily="18" charset="0"/>
              </a:rPr>
              <a:t>           </a:t>
            </a:r>
            <a:r>
              <a:rPr lang="ru-RU" sz="2000" b="1" dirty="0"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ЛИТВИНОВ АНДРЕЙ </a:t>
            </a:r>
            <a:r>
              <a:rPr lang="ru-RU" sz="2000" b="1" dirty="0" smtClean="0">
                <a:solidFill>
                  <a:schemeClr val="accent4">
                    <a:lumMod val="50000"/>
                  </a:schemeClr>
                </a:solidFill>
                <a:latin typeface="Times New Roman" pitchFamily="18" charset="0"/>
                <a:cs typeface="Times New Roman" pitchFamily="18" charset="0"/>
              </a:rPr>
              <a:t>–  </a:t>
            </a:r>
            <a:r>
              <a:rPr lang="ru-RU" sz="2000" b="1" dirty="0" smtClean="0">
                <a:solidFill>
                  <a:srgbClr val="C00000"/>
                </a:solidFill>
                <a:latin typeface="Times New Roman" pitchFamily="18" charset="0"/>
                <a:cs typeface="Times New Roman" pitchFamily="18" charset="0"/>
              </a:rPr>
              <a:t>2 МЕСТО</a:t>
            </a:r>
            <a:endParaRPr lang="ru-RU" sz="2000" b="1" dirty="0">
              <a:solidFill>
                <a:srgbClr val="C00000"/>
              </a:solidFill>
              <a:latin typeface="Times New Roman" pitchFamily="18" charset="0"/>
              <a:cs typeface="Times New Roman" pitchFamily="18" charset="0"/>
            </a:endParaRPr>
          </a:p>
          <a:p>
            <a:pPr>
              <a:tabLst>
                <a:tab pos="1276350" algn="l"/>
              </a:tabLst>
              <a:defRPr/>
            </a:pPr>
            <a:endParaRPr lang="ru-RU" sz="2000" dirty="0">
              <a:solidFill>
                <a:srgbClr val="B54A10"/>
              </a:solidFill>
              <a:effectLst>
                <a:outerShdw blurRad="38100" dist="38100" dir="2700000" algn="tl">
                  <a:srgbClr val="000000">
                    <a:alpha val="43137"/>
                  </a:srgbClr>
                </a:outerShdw>
              </a:effectLst>
              <a:latin typeface="Times New Roman" pitchFamily="18" charset="0"/>
              <a:cs typeface="Times New Roman" pitchFamily="18" charset="0"/>
            </a:endParaRPr>
          </a:p>
          <a:p>
            <a:pPr>
              <a:tabLst>
                <a:tab pos="1276350" algn="l"/>
              </a:tabLst>
              <a:defRPr/>
            </a:pPr>
            <a:r>
              <a:rPr lang="ru-RU" sz="2000" b="1" dirty="0" smtClean="0">
                <a:solidFill>
                  <a:srgbClr val="002060"/>
                </a:solidFill>
                <a:latin typeface="Times New Roman" pitchFamily="18" charset="0"/>
                <a:cs typeface="Times New Roman" pitchFamily="18" charset="0"/>
              </a:rPr>
              <a:t>2006 </a:t>
            </a:r>
            <a:r>
              <a:rPr lang="ru-RU" sz="2000" b="1" dirty="0" smtClean="0">
                <a:solidFill>
                  <a:srgbClr val="002060"/>
                </a:solidFill>
                <a:effectLst>
                  <a:outerShdw blurRad="38100" dist="38100" dir="2700000" algn="tl">
                    <a:srgbClr val="C0C0C0"/>
                  </a:outerShdw>
                </a:effectLst>
                <a:latin typeface="Times New Roman" pitchFamily="18" charset="0"/>
                <a:cs typeface="Times New Roman" pitchFamily="18" charset="0"/>
              </a:rPr>
              <a:t>– Ю  ЯНА -      </a:t>
            </a:r>
            <a:r>
              <a:rPr lang="ru-RU" sz="2000" b="1" dirty="0" smtClean="0">
                <a:solidFill>
                  <a:schemeClr val="accent3">
                    <a:lumMod val="75000"/>
                  </a:schemeClr>
                </a:solidFill>
                <a:latin typeface="Times New Roman" pitchFamily="18" charset="0"/>
                <a:cs typeface="Times New Roman" pitchFamily="18" charset="0"/>
              </a:rPr>
              <a:t>1 МЕСТО</a:t>
            </a:r>
          </a:p>
          <a:p>
            <a:pPr>
              <a:tabLst>
                <a:tab pos="1276350" algn="l"/>
              </a:tabLst>
              <a:defRPr/>
            </a:pPr>
            <a:r>
              <a:rPr lang="ru-RU" sz="2000" b="1" dirty="0" smtClean="0">
                <a:solidFill>
                  <a:srgbClr val="002060"/>
                </a:solidFill>
                <a:effectLst>
                  <a:outerShdw blurRad="38100" dist="38100" dir="2700000" algn="tl">
                    <a:srgbClr val="C0C0C0"/>
                  </a:outerShdw>
                </a:effectLst>
                <a:latin typeface="Times New Roman" pitchFamily="18" charset="0"/>
                <a:cs typeface="Times New Roman" pitchFamily="18" charset="0"/>
              </a:rPr>
              <a:t>            ЕРМАКОВА ДАРЬЯ  </a:t>
            </a:r>
            <a:r>
              <a:rPr lang="ru-RU" sz="2000" b="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ru-RU" sz="2000" b="1" dirty="0">
                <a:solidFill>
                  <a:srgbClr val="B54A10"/>
                </a:solidFill>
                <a:latin typeface="Times New Roman" pitchFamily="18" charset="0"/>
                <a:cs typeface="Times New Roman" pitchFamily="18" charset="0"/>
              </a:rPr>
              <a:t>3 МЕСТО</a:t>
            </a:r>
          </a:p>
          <a:p>
            <a:pPr>
              <a:tabLst>
                <a:tab pos="1276350" algn="l"/>
              </a:tabLst>
              <a:defRPr/>
            </a:pPr>
            <a:endParaRPr lang="ru-RU" sz="20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tabLst>
                <a:tab pos="1276350" algn="l"/>
              </a:tabLst>
              <a:defRPr/>
            </a:pPr>
            <a:r>
              <a:rPr lang="ru-RU" sz="2000" b="1" dirty="0" smtClean="0">
                <a:solidFill>
                  <a:srgbClr val="002060"/>
                </a:solidFill>
                <a:latin typeface="Times New Roman" pitchFamily="18" charset="0"/>
                <a:cs typeface="Times New Roman" pitchFamily="18" charset="0"/>
              </a:rPr>
              <a:t>2010 </a:t>
            </a:r>
            <a:r>
              <a:rPr lang="ru-RU" sz="2000" b="1" dirty="0" smtClean="0">
                <a:solidFill>
                  <a:srgbClr val="002060"/>
                </a:solidFill>
                <a:effectLst>
                  <a:outerShdw blurRad="38100" dist="38100" dir="2700000" algn="tl">
                    <a:srgbClr val="C0C0C0"/>
                  </a:outerShdw>
                </a:effectLst>
                <a:latin typeface="Times New Roman" pitchFamily="18" charset="0"/>
                <a:cs typeface="Times New Roman" pitchFamily="18" charset="0"/>
              </a:rPr>
              <a:t>– МОСКВИНА  ЕКАТЕРИНА </a:t>
            </a:r>
            <a:r>
              <a:rPr lang="ru-RU" sz="2000" b="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ru-RU" sz="2000" b="1" dirty="0">
                <a:solidFill>
                  <a:srgbClr val="B54A10"/>
                </a:solidFill>
                <a:latin typeface="Times New Roman" pitchFamily="18" charset="0"/>
                <a:cs typeface="Times New Roman" pitchFamily="18" charset="0"/>
              </a:rPr>
              <a:t>1 МЕСТО</a:t>
            </a:r>
          </a:p>
          <a:p>
            <a:pPr>
              <a:tabLst>
                <a:tab pos="1276350" algn="l"/>
              </a:tabLst>
              <a:defRPr/>
            </a:pPr>
            <a:r>
              <a:rPr lang="ru-RU" sz="2000" dirty="0">
                <a:solidFill>
                  <a:srgbClr val="B54A10"/>
                </a:solidFill>
                <a:effectLst>
                  <a:outerShdw blurRad="38100" dist="38100" dir="2700000" algn="tl">
                    <a:srgbClr val="C0C0C0"/>
                  </a:outerShdw>
                </a:effectLst>
                <a:latin typeface="Times New Roman" pitchFamily="18" charset="0"/>
                <a:cs typeface="Times New Roman" pitchFamily="18" charset="0"/>
              </a:rPr>
              <a:t>            </a:t>
            </a:r>
          </a:p>
          <a:p>
            <a:pPr>
              <a:tabLst>
                <a:tab pos="1276350" algn="l"/>
              </a:tabLst>
              <a:defRPr/>
            </a:pPr>
            <a:endParaRPr lang="ru-RU" sz="28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tabLst>
                <a:tab pos="1276350" algn="l"/>
              </a:tabLst>
              <a:defRPr/>
            </a:pPr>
            <a:r>
              <a:rPr lang="ru-RU" sz="2800" dirty="0">
                <a:solidFill>
                  <a:srgbClr val="B54A10"/>
                </a:solidFill>
                <a:effectLst>
                  <a:outerShdw blurRad="38100" dist="38100" dir="2700000" algn="tl">
                    <a:srgbClr val="C0C0C0"/>
                  </a:outerShdw>
                </a:effectLst>
                <a:latin typeface="Times New Roman" pitchFamily="18" charset="0"/>
                <a:cs typeface="Times New Roman" pitchFamily="18" charset="0"/>
              </a:rPr>
              <a:t>  </a:t>
            </a:r>
          </a:p>
          <a:p>
            <a:pPr algn="ctr">
              <a:tabLst>
                <a:tab pos="1276350" algn="l"/>
              </a:tabLst>
              <a:defRPr/>
            </a:pPr>
            <a:endParaRPr lang="ru-RU" sz="28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lgn="ctr">
              <a:tabLst>
                <a:tab pos="1276350" algn="l"/>
              </a:tabLst>
              <a:defRPr/>
            </a:pPr>
            <a:endParaRPr lang="ru-RU" sz="28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lgn="ctr">
              <a:tabLst>
                <a:tab pos="1276350" algn="l"/>
              </a:tabLst>
              <a:defRPr/>
            </a:pPr>
            <a:endParaRPr lang="ru-RU" sz="28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lgn="ctr">
              <a:tabLst>
                <a:tab pos="1276350" algn="l"/>
              </a:tabLst>
              <a:defRPr/>
            </a:pPr>
            <a:endParaRPr lang="ru-RU" sz="28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lgn="ctr">
              <a:tabLst>
                <a:tab pos="1276350" algn="l"/>
              </a:tabLst>
              <a:defRPr/>
            </a:pPr>
            <a:endParaRPr lang="ru-RU" sz="28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lgn="ctr">
              <a:tabLst>
                <a:tab pos="1276350" algn="l"/>
              </a:tabLst>
              <a:defRPr/>
            </a:pPr>
            <a:endParaRPr lang="ru-RU" sz="28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lgn="ctr">
              <a:tabLst>
                <a:tab pos="1276350" algn="l"/>
              </a:tabLst>
              <a:defRPr/>
            </a:pPr>
            <a:endParaRPr lang="ru-RU" sz="28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lgn="ctr">
              <a:tabLst>
                <a:tab pos="1276350" algn="l"/>
              </a:tabLst>
              <a:defRPr/>
            </a:pPr>
            <a:endParaRPr lang="ru-RU" sz="28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lgn="ctr">
              <a:tabLst>
                <a:tab pos="1276350" algn="l"/>
              </a:tabLst>
              <a:defRPr/>
            </a:pPr>
            <a:endParaRPr lang="ru-RU" sz="2800" dirty="0">
              <a:solidFill>
                <a:srgbClr val="B54A10"/>
              </a:solidFill>
              <a:effectLst>
                <a:outerShdw blurRad="38100" dist="38100" dir="2700000" algn="tl">
                  <a:srgbClr val="C0C0C0"/>
                </a:outerShdw>
              </a:effectLst>
              <a:latin typeface="Times New Roman" pitchFamily="18" charset="0"/>
              <a:cs typeface="Times New Roman" pitchFamily="18" charset="0"/>
            </a:endParaRPr>
          </a:p>
          <a:p>
            <a:pPr algn="ctr">
              <a:tabLst>
                <a:tab pos="1276350" algn="l"/>
              </a:tabLst>
              <a:defRPr/>
            </a:pPr>
            <a:endParaRPr lang="ru-RU" sz="2800" dirty="0">
              <a:solidFill>
                <a:srgbClr val="B54A10"/>
              </a:solidFill>
              <a:effectLst>
                <a:outerShdw blurRad="38100" dist="38100" dir="2700000" algn="tl">
                  <a:srgbClr val="C0C0C0"/>
                </a:outerShdw>
              </a:effectLst>
              <a:latin typeface="Times New Roman" pitchFamily="18" charset="0"/>
              <a:cs typeface="Times New Roman" pitchFamily="18" charset="0"/>
            </a:endParaRPr>
          </a:p>
        </p:txBody>
      </p:sp>
      <p:pic>
        <p:nvPicPr>
          <p:cNvPr id="21508" name="Picture 3" descr="C:\Documents and Settings\Администратор\Мои документы\Мои рисунки\File000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467858">
            <a:off x="365440" y="4290478"/>
            <a:ext cx="1114177" cy="1586376"/>
          </a:xfrm>
          <a:prstGeom prst="rect">
            <a:avLst/>
          </a:prstGeom>
          <a:noFill/>
          <a:ln w="9525">
            <a:noFill/>
            <a:miter lim="800000"/>
            <a:headEnd/>
            <a:tailEnd/>
          </a:ln>
        </p:spPr>
      </p:pic>
      <p:pic>
        <p:nvPicPr>
          <p:cNvPr id="21509" name="Picture 4" descr="C:\Documents and Settings\Администратор\Мои документы\Мои рисунки\File000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2945" y="4221088"/>
            <a:ext cx="1258274" cy="1847677"/>
          </a:xfrm>
          <a:prstGeom prst="rect">
            <a:avLst/>
          </a:prstGeom>
          <a:noFill/>
          <a:ln w="9525">
            <a:noFill/>
            <a:miter lim="800000"/>
            <a:headEnd/>
            <a:tailEnd/>
          </a:ln>
        </p:spPr>
      </p:pic>
      <p:pic>
        <p:nvPicPr>
          <p:cNvPr id="21510" name="Picture 5" descr="C:\Documents and Settings\Администратор\Мои документы\Мои рисунки\File000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0460332">
            <a:off x="1734216" y="4254866"/>
            <a:ext cx="1321026" cy="2045186"/>
          </a:xfrm>
          <a:prstGeom prst="rect">
            <a:avLst/>
          </a:prstGeom>
          <a:noFill/>
          <a:ln w="9525">
            <a:noFill/>
            <a:miter lim="800000"/>
            <a:headEnd/>
            <a:tailEnd/>
          </a:ln>
        </p:spPr>
      </p:pic>
      <p:pic>
        <p:nvPicPr>
          <p:cNvPr id="21511" name="Picture 6" descr="C:\Documents and Settings\Администратор\Мои документы\Мои рисунки\File000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201744">
            <a:off x="2470555" y="4614739"/>
            <a:ext cx="1379537" cy="1938337"/>
          </a:xfrm>
          <a:prstGeom prst="rect">
            <a:avLst/>
          </a:prstGeom>
          <a:noFill/>
          <a:ln w="9525">
            <a:noFill/>
            <a:miter lim="800000"/>
            <a:headEnd/>
            <a:tailEnd/>
          </a:ln>
        </p:spPr>
      </p:pic>
      <p:pic>
        <p:nvPicPr>
          <p:cNvPr id="9" name="Рисунок 8" descr="C:\Documents and Settings\Администратор\Мои документы\Мои рисунки\File0004.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5940152" y="1268760"/>
            <a:ext cx="2854325" cy="2636520"/>
          </a:xfrm>
          <a:prstGeom prst="flowChartAlternateProcess">
            <a:avLst/>
          </a:prstGeom>
          <a:noFill/>
          <a:ln w="9525">
            <a:noFill/>
            <a:miter lim="800000"/>
            <a:headEnd/>
            <a:tailEnd/>
          </a:ln>
        </p:spPr>
      </p:pic>
      <p:pic>
        <p:nvPicPr>
          <p:cNvPr id="10" name="Рисунок 9" descr="C:\Documents and Settings\Администратор\Мои документы\Мои рисунки\File0005.jpg"/>
          <p:cNvPicPr/>
          <p:nvPr/>
        </p:nvPicPr>
        <p:blipFill>
          <a:blip r:embed="rId7" cstate="email">
            <a:extLst>
              <a:ext uri="{28A0092B-C50C-407E-A947-70E740481C1C}">
                <a14:useLocalDpi xmlns:a14="http://schemas.microsoft.com/office/drawing/2010/main"/>
              </a:ext>
            </a:extLst>
          </a:blip>
          <a:srcRect/>
          <a:stretch>
            <a:fillRect/>
          </a:stretch>
        </p:blipFill>
        <p:spPr bwMode="auto">
          <a:xfrm>
            <a:off x="4146786" y="4138133"/>
            <a:ext cx="2498090" cy="2564765"/>
          </a:xfrm>
          <a:prstGeom prst="flowChartAlternateProcess">
            <a:avLst/>
          </a:prstGeom>
          <a:noFill/>
          <a:ln w="9525">
            <a:noFill/>
            <a:miter lim="800000"/>
            <a:headEnd/>
            <a:tailEnd/>
          </a:ln>
        </p:spPr>
      </p:pic>
    </p:spTree>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052736"/>
            <a:ext cx="8229600" cy="4954364"/>
          </a:xfrm>
        </p:spPr>
        <p:txBody>
          <a:bodyPr/>
          <a:lstStyle/>
          <a:p>
            <a:r>
              <a:rPr lang="ru-RU" sz="2000" dirty="0" smtClean="0">
                <a:solidFill>
                  <a:prstClr val="black"/>
                </a:solidFill>
              </a:rPr>
              <a:t>Вслед за изменениями в образовании происходят изменения и в методике. В школьной практике применяются новые научные теории, но делать это необходимо аккуратно, не перегружая школьную программу. </a:t>
            </a:r>
          </a:p>
          <a:p>
            <a:r>
              <a:rPr lang="ru-RU" sz="2000" dirty="0" smtClean="0"/>
              <a:t>Итак</a:t>
            </a:r>
            <a:r>
              <a:rPr lang="ru-RU" sz="2000" dirty="0"/>
              <a:t>, работа над предложением на современном этапе открывает перспективы дальнейшего  усовершенствования </a:t>
            </a:r>
          </a:p>
          <a:p>
            <a:pPr marL="109537" indent="0">
              <a:buNone/>
            </a:pPr>
            <a:r>
              <a:rPr lang="ru-RU" sz="2000" dirty="0"/>
              <a:t>   программы и учебников по </a:t>
            </a:r>
            <a:endParaRPr lang="ru-RU" sz="2000" dirty="0" smtClean="0"/>
          </a:p>
          <a:p>
            <a:pPr marL="109537" indent="0">
              <a:buNone/>
            </a:pPr>
            <a:r>
              <a:rPr lang="ru-RU" sz="2000" dirty="0"/>
              <a:t> </a:t>
            </a:r>
            <a:r>
              <a:rPr lang="ru-RU" sz="2000" dirty="0" smtClean="0"/>
              <a:t>  синтаксису </a:t>
            </a:r>
            <a:r>
              <a:rPr lang="ru-RU" sz="2000" dirty="0"/>
              <a:t>русского языка для     </a:t>
            </a:r>
          </a:p>
          <a:p>
            <a:pPr marL="109537" indent="0">
              <a:buNone/>
            </a:pPr>
            <a:r>
              <a:rPr lang="ru-RU" sz="2000" dirty="0" smtClean="0"/>
              <a:t>   начальных классов</a:t>
            </a:r>
            <a:r>
              <a:rPr lang="ru-RU" sz="2000" dirty="0"/>
              <a:t>. </a:t>
            </a:r>
            <a:endParaRPr lang="ru-RU" sz="2000" dirty="0" smtClean="0"/>
          </a:p>
          <a:p>
            <a:pPr marL="109537" indent="0">
              <a:buNone/>
            </a:pPr>
            <a:r>
              <a:rPr lang="ru-RU" sz="2000" dirty="0"/>
              <a:t> </a:t>
            </a:r>
            <a:r>
              <a:rPr lang="ru-RU" sz="2000" dirty="0" smtClean="0"/>
              <a:t>  Важную </a:t>
            </a:r>
            <a:r>
              <a:rPr lang="ru-RU" sz="2000" dirty="0"/>
              <a:t>роль в этом процессе </a:t>
            </a:r>
          </a:p>
          <a:p>
            <a:pPr marL="109537" indent="0">
              <a:buNone/>
            </a:pPr>
            <a:r>
              <a:rPr lang="ru-RU" sz="2000" dirty="0"/>
              <a:t>   играет учитель, от объема его </a:t>
            </a:r>
          </a:p>
          <a:p>
            <a:pPr marL="109537" indent="0">
              <a:buNone/>
            </a:pPr>
            <a:r>
              <a:rPr lang="ru-RU" sz="2000" dirty="0"/>
              <a:t>   научных знаний зависит </a:t>
            </a:r>
          </a:p>
          <a:p>
            <a:pPr marL="109537" indent="0">
              <a:buNone/>
            </a:pPr>
            <a:r>
              <a:rPr lang="ru-RU" sz="2000" dirty="0"/>
              <a:t>   наличие(отсутствие) у учеников </a:t>
            </a:r>
          </a:p>
          <a:p>
            <a:pPr marL="109537" indent="0">
              <a:buNone/>
            </a:pPr>
            <a:r>
              <a:rPr lang="ru-RU" sz="2000" dirty="0"/>
              <a:t>   интереса к родному языку.</a:t>
            </a:r>
          </a:p>
          <a:p>
            <a:pPr marL="109537" indent="0">
              <a:buNone/>
            </a:pPr>
            <a:endParaRPr lang="ru-RU" sz="2000" dirty="0" smtClean="0"/>
          </a:p>
          <a:p>
            <a:pPr lvl="0">
              <a:buClr>
                <a:srgbClr val="2DA2BF"/>
              </a:buClr>
            </a:pPr>
            <a:endParaRPr lang="ru-RU" sz="2000" dirty="0" smtClean="0">
              <a:solidFill>
                <a:prstClr val="black"/>
              </a:solidFill>
            </a:endParaRPr>
          </a:p>
          <a:p>
            <a:endParaRPr lang="ru-RU" dirty="0"/>
          </a:p>
        </p:txBody>
      </p:sp>
      <p:sp>
        <p:nvSpPr>
          <p:cNvPr id="3" name="Заголовок 2"/>
          <p:cNvSpPr>
            <a:spLocks noGrp="1"/>
          </p:cNvSpPr>
          <p:nvPr>
            <p:ph type="title"/>
          </p:nvPr>
        </p:nvSpPr>
        <p:spPr/>
        <p:txBody>
          <a:bodyPr/>
          <a:lstStyle/>
          <a:p>
            <a:pPr algn="ctr"/>
            <a:r>
              <a:rPr lang="ru-RU" sz="2800" dirty="0">
                <a:solidFill>
                  <a:srgbClr val="DA1F28">
                    <a:lumMod val="50000"/>
                  </a:srgbClr>
                </a:solidFill>
                <a:effectLst/>
              </a:rPr>
              <a:t>Заключение</a:t>
            </a:r>
            <a:endParaRPr lang="ru-RU" dirty="0"/>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7396" y="3403593"/>
            <a:ext cx="3166567" cy="297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11753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left)">
                                      <p:cBhvr>
                                        <p:cTn id="18" dur="500"/>
                                        <p:tgtEl>
                                          <p:spTgt spid="2">
                                            <p:txEl>
                                              <p:pRg st="3" end="3"/>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left)">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left)">
                                      <p:cBhvr>
                                        <p:cTn id="26" dur="500"/>
                                        <p:tgtEl>
                                          <p:spTgt spid="2">
                                            <p:txEl>
                                              <p:pRg st="5" end="5"/>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left)">
                                      <p:cBhvr>
                                        <p:cTn id="29" dur="500"/>
                                        <p:tgtEl>
                                          <p:spTgt spid="2">
                                            <p:txEl>
                                              <p:pRg st="6" end="6"/>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left)">
                                      <p:cBhvr>
                                        <p:cTn id="32" dur="500"/>
                                        <p:tgtEl>
                                          <p:spTgt spid="2">
                                            <p:txEl>
                                              <p:pRg st="7" end="7"/>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wipe(left)">
                                      <p:cBhvr>
                                        <p:cTn id="35" dur="500"/>
                                        <p:tgtEl>
                                          <p:spTgt spid="2">
                                            <p:txEl>
                                              <p:pRg st="8" end="8"/>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wipe(left)">
                                      <p:cBhvr>
                                        <p:cTn id="3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1484784"/>
            <a:ext cx="8229600" cy="4969991"/>
          </a:xfrm>
        </p:spPr>
        <p:txBody>
          <a:bodyPr>
            <a:normAutofit fontScale="92500" lnSpcReduction="10000"/>
          </a:bodyPr>
          <a:lstStyle/>
          <a:p>
            <a:pPr marL="365760" indent="-256032" eaLnBrk="1" fontAlgn="auto" hangingPunct="1">
              <a:spcAft>
                <a:spcPts val="0"/>
              </a:spcAft>
              <a:buFont typeface="Wingdings 3"/>
              <a:buChar char=""/>
              <a:defRPr/>
            </a:pPr>
            <a:r>
              <a:rPr lang="ru-RU" dirty="0"/>
              <a:t>Современная программа начальной школы основной целью обучения русскому языку ставит развитие речи и мышления младших школьников, осознание элементов грамматического строя русского языка, воспитание любви к родному языку и привитие интереса к его познанию. </a:t>
            </a:r>
            <a:r>
              <a:rPr lang="ru-RU" dirty="0" smtClean="0"/>
              <a:t> </a:t>
            </a:r>
          </a:p>
          <a:p>
            <a:pPr marL="365760" indent="-256032" eaLnBrk="1" fontAlgn="auto" hangingPunct="1">
              <a:spcAft>
                <a:spcPts val="0"/>
              </a:spcAft>
              <a:buFont typeface="Wingdings 3"/>
              <a:buChar char=""/>
              <a:defRPr/>
            </a:pPr>
            <a:r>
              <a:rPr lang="ru-RU" dirty="0" smtClean="0"/>
              <a:t> </a:t>
            </a:r>
            <a:r>
              <a:rPr lang="ru-RU" b="1" i="1" dirty="0" smtClean="0">
                <a:solidFill>
                  <a:srgbClr val="C00000"/>
                </a:solidFill>
              </a:rPr>
              <a:t>Актуальность </a:t>
            </a:r>
            <a:r>
              <a:rPr lang="ru-RU" dirty="0" smtClean="0"/>
              <a:t>этой темы заключается в том, что первые шаги на пути познания родного языка всегда самые сложные. От того, как будут сформированы азы речевого развития на начальном этапе обучения, во многом зависит дальнейшее успешное обучение любой школьной дисциплине. </a:t>
            </a:r>
          </a:p>
          <a:p>
            <a:pPr marL="365760" indent="-256032" eaLnBrk="1" fontAlgn="auto" hangingPunct="1">
              <a:spcAft>
                <a:spcPts val="0"/>
              </a:spcAft>
              <a:buFont typeface="Wingdings 3"/>
              <a:buChar char=""/>
              <a:defRPr/>
            </a:pPr>
            <a:endParaRPr lang="ru-RU" dirty="0"/>
          </a:p>
        </p:txBody>
      </p:sp>
      <p:sp>
        <p:nvSpPr>
          <p:cNvPr id="2" name="Заголовок 1"/>
          <p:cNvSpPr>
            <a:spLocks noGrp="1"/>
          </p:cNvSpPr>
          <p:nvPr>
            <p:ph type="title"/>
          </p:nvPr>
        </p:nvSpPr>
        <p:spPr>
          <a:xfrm>
            <a:off x="500034" y="214290"/>
            <a:ext cx="8329642" cy="1368412"/>
          </a:xfrm>
        </p:spPr>
        <p:txBody>
          <a:bodyPr>
            <a:normAutofit/>
          </a:bodyPr>
          <a:lstStyle/>
          <a:p>
            <a:pPr algn="ctr" eaLnBrk="1" fontAlgn="auto" hangingPunct="1">
              <a:spcAft>
                <a:spcPts val="0"/>
              </a:spcAft>
              <a:defRPr/>
            </a:pPr>
            <a:r>
              <a:rPr lang="ru-RU" sz="2800" i="1" dirty="0">
                <a:solidFill>
                  <a:srgbClr val="C00000"/>
                </a:solidFill>
              </a:rPr>
              <a:t>П</a:t>
            </a:r>
            <a:r>
              <a:rPr lang="ru-RU" sz="2800" i="1" dirty="0" smtClean="0">
                <a:solidFill>
                  <a:srgbClr val="C00000"/>
                </a:solidFill>
              </a:rPr>
              <a:t>редложение </a:t>
            </a:r>
            <a:r>
              <a:rPr lang="ru-RU" sz="2800" i="1" dirty="0">
                <a:solidFill>
                  <a:srgbClr val="C00000"/>
                </a:solidFill>
              </a:rPr>
              <a:t>как средство развития </a:t>
            </a:r>
            <a:r>
              <a:rPr lang="ru-RU" sz="2800" i="1" dirty="0" smtClean="0">
                <a:solidFill>
                  <a:srgbClr val="C00000"/>
                </a:solidFill>
              </a:rPr>
              <a:t>речи</a:t>
            </a:r>
            <a:br>
              <a:rPr lang="ru-RU" sz="2800" i="1" dirty="0" smtClean="0">
                <a:solidFill>
                  <a:srgbClr val="C00000"/>
                </a:solidFill>
              </a:rPr>
            </a:br>
            <a:r>
              <a:rPr lang="ru-RU" sz="2800" i="1" dirty="0" smtClean="0">
                <a:solidFill>
                  <a:srgbClr val="C00000"/>
                </a:solidFill>
              </a:rPr>
              <a:t>на уроках русского языка.</a:t>
            </a:r>
            <a:endParaRPr lang="ru-RU" sz="2800"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4638"/>
            <a:ext cx="8258204" cy="3940180"/>
          </a:xfrm>
        </p:spPr>
        <p:txBody>
          <a:bodyPr/>
          <a:lstStyle/>
          <a:p>
            <a:pPr eaLnBrk="1" fontAlgn="auto" hangingPunct="1">
              <a:spcAft>
                <a:spcPts val="0"/>
              </a:spcAft>
              <a:defRPr/>
            </a:pPr>
            <a:r>
              <a:rPr lang="ru-RU" dirty="0" smtClean="0"/>
              <a:t>        </a:t>
            </a:r>
            <a:r>
              <a:rPr lang="ru-RU" sz="4000" i="1" dirty="0" smtClean="0">
                <a:solidFill>
                  <a:srgbClr val="7030A0"/>
                </a:solidFill>
              </a:rPr>
              <a:t>Спасибо </a:t>
            </a:r>
            <a:br>
              <a:rPr lang="ru-RU" sz="4000" i="1" dirty="0" smtClean="0">
                <a:solidFill>
                  <a:srgbClr val="7030A0"/>
                </a:solidFill>
              </a:rPr>
            </a:br>
            <a:r>
              <a:rPr lang="ru-RU" sz="4000" i="1" dirty="0" smtClean="0">
                <a:solidFill>
                  <a:srgbClr val="7030A0"/>
                </a:solidFill>
              </a:rPr>
              <a:t>                          за </a:t>
            </a:r>
            <a:br>
              <a:rPr lang="ru-RU" sz="4000" i="1" dirty="0" smtClean="0">
                <a:solidFill>
                  <a:srgbClr val="7030A0"/>
                </a:solidFill>
              </a:rPr>
            </a:br>
            <a:r>
              <a:rPr lang="ru-RU" sz="4000" i="1" dirty="0" smtClean="0">
                <a:solidFill>
                  <a:srgbClr val="7030A0"/>
                </a:solidFill>
              </a:rPr>
              <a:t>                                внимание</a:t>
            </a:r>
            <a:endParaRPr lang="ru-RU" sz="4000" i="1" dirty="0">
              <a:solidFill>
                <a:srgbClr val="7030A0"/>
              </a:solidFill>
            </a:endParaRPr>
          </a:p>
        </p:txBody>
      </p:sp>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rot="10800000" flipV="1">
            <a:off x="857250" y="375693"/>
            <a:ext cx="7358063" cy="5693866"/>
          </a:xfrm>
          <a:prstGeom prst="rect">
            <a:avLst/>
          </a:prstGeom>
          <a:solidFill>
            <a:srgbClr val="FFFFFF"/>
          </a:solidFill>
          <a:ln w="9525">
            <a:noFill/>
            <a:miter lim="800000"/>
            <a:headEnd/>
            <a:tailEnd/>
          </a:ln>
        </p:spPr>
        <p:txBody>
          <a:bodyPr anchor="ctr">
            <a:spAutoFit/>
          </a:bodyPr>
          <a:lstStyle/>
          <a:p>
            <a:pPr marL="457200" indent="-457200">
              <a:buFont typeface="Wingdings" pitchFamily="2" charset="2"/>
              <a:buChar char="v"/>
            </a:pPr>
            <a:r>
              <a:rPr lang="ru-RU" sz="2800" b="1" i="1" dirty="0" smtClean="0">
                <a:solidFill>
                  <a:srgbClr val="000000"/>
                </a:solidFill>
                <a:latin typeface="Times New Roman" pitchFamily="18" charset="0"/>
                <a:cs typeface="Times New Roman" pitchFamily="18" charset="0"/>
              </a:rPr>
              <a:t>Цель исследования </a:t>
            </a:r>
            <a:r>
              <a:rPr lang="ru-RU" sz="2800" i="1" dirty="0" smtClean="0">
                <a:solidFill>
                  <a:srgbClr val="000000"/>
                </a:solidFill>
                <a:latin typeface="Times New Roman" pitchFamily="18" charset="0"/>
                <a:cs typeface="Times New Roman" pitchFamily="18" charset="0"/>
              </a:rPr>
              <a:t>– </a:t>
            </a:r>
          </a:p>
          <a:p>
            <a:r>
              <a:rPr lang="ru-RU" sz="2800" i="1" dirty="0" smtClean="0">
                <a:solidFill>
                  <a:srgbClr val="000000"/>
                </a:solidFill>
                <a:latin typeface="Times New Roman" pitchFamily="18" charset="0"/>
                <a:cs typeface="Times New Roman" pitchFamily="18" charset="0"/>
              </a:rPr>
              <a:t>систематизация знаний </a:t>
            </a:r>
            <a:r>
              <a:rPr lang="ru-RU" sz="2800" i="1" dirty="0">
                <a:solidFill>
                  <a:srgbClr val="000000"/>
                </a:solidFill>
                <a:latin typeface="Times New Roman" pitchFamily="18" charset="0"/>
                <a:cs typeface="Times New Roman" pitchFamily="18" charset="0"/>
              </a:rPr>
              <a:t>в области </a:t>
            </a:r>
            <a:endParaRPr lang="ru-RU" sz="2800" i="1" dirty="0" smtClean="0">
              <a:solidFill>
                <a:srgbClr val="000000"/>
              </a:solidFill>
              <a:latin typeface="Times New Roman" pitchFamily="18" charset="0"/>
              <a:cs typeface="Times New Roman" pitchFamily="18" charset="0"/>
            </a:endParaRPr>
          </a:p>
          <a:p>
            <a:r>
              <a:rPr lang="ru-RU" sz="2800" i="1" dirty="0" smtClean="0">
                <a:solidFill>
                  <a:srgbClr val="000000"/>
                </a:solidFill>
                <a:latin typeface="Times New Roman" pitchFamily="18" charset="0"/>
                <a:cs typeface="Times New Roman" pitchFamily="18" charset="0"/>
              </a:rPr>
              <a:t>изучений </a:t>
            </a:r>
            <a:r>
              <a:rPr lang="ru-RU" sz="2800" i="1" dirty="0">
                <a:solidFill>
                  <a:srgbClr val="000000"/>
                </a:solidFill>
                <a:latin typeface="Times New Roman" pitchFamily="18" charset="0"/>
                <a:cs typeface="Times New Roman" pitchFamily="18" charset="0"/>
              </a:rPr>
              <a:t>предложения </a:t>
            </a:r>
            <a:r>
              <a:rPr lang="ru-RU" sz="2800" i="1" dirty="0" smtClean="0">
                <a:solidFill>
                  <a:srgbClr val="000000"/>
                </a:solidFill>
                <a:latin typeface="Times New Roman" pitchFamily="18" charset="0"/>
                <a:cs typeface="Times New Roman" pitchFamily="18" charset="0"/>
              </a:rPr>
              <a:t>в </a:t>
            </a:r>
            <a:r>
              <a:rPr lang="ru-RU" sz="2800" i="1" dirty="0">
                <a:solidFill>
                  <a:srgbClr val="000000"/>
                </a:solidFill>
                <a:latin typeface="Times New Roman" pitchFamily="18" charset="0"/>
                <a:cs typeface="Times New Roman" pitchFamily="18" charset="0"/>
              </a:rPr>
              <a:t>начальной </a:t>
            </a:r>
            <a:endParaRPr lang="ru-RU" sz="2800" i="1" dirty="0" smtClean="0">
              <a:solidFill>
                <a:srgbClr val="000000"/>
              </a:solidFill>
              <a:latin typeface="Times New Roman" pitchFamily="18" charset="0"/>
              <a:cs typeface="Times New Roman" pitchFamily="18" charset="0"/>
            </a:endParaRPr>
          </a:p>
          <a:p>
            <a:r>
              <a:rPr lang="ru-RU" sz="2800" i="1" dirty="0" smtClean="0">
                <a:solidFill>
                  <a:srgbClr val="000000"/>
                </a:solidFill>
                <a:latin typeface="Times New Roman" pitchFamily="18" charset="0"/>
                <a:cs typeface="Times New Roman" pitchFamily="18" charset="0"/>
              </a:rPr>
              <a:t>школе</a:t>
            </a:r>
            <a:r>
              <a:rPr lang="ru-RU" sz="2800" i="1" dirty="0">
                <a:solidFill>
                  <a:srgbClr val="000000"/>
                </a:solidFill>
                <a:latin typeface="Times New Roman" pitchFamily="18" charset="0"/>
                <a:cs typeface="Times New Roman" pitchFamily="18" charset="0"/>
              </a:rPr>
              <a:t>.</a:t>
            </a:r>
          </a:p>
          <a:p>
            <a:pPr marL="457200" indent="-457200">
              <a:buFont typeface="Wingdings" pitchFamily="2" charset="2"/>
              <a:buChar char="v"/>
            </a:pPr>
            <a:r>
              <a:rPr lang="ru-RU" sz="2800" b="1" i="1" dirty="0">
                <a:solidFill>
                  <a:srgbClr val="000000"/>
                </a:solidFill>
                <a:latin typeface="Times New Roman" pitchFamily="18" charset="0"/>
                <a:cs typeface="Times New Roman" pitchFamily="18" charset="0"/>
              </a:rPr>
              <a:t>Объект исследования </a:t>
            </a:r>
            <a:r>
              <a:rPr lang="ru-RU" sz="2800" i="1" dirty="0" smtClean="0">
                <a:solidFill>
                  <a:srgbClr val="000000"/>
                </a:solidFill>
                <a:latin typeface="Times New Roman" pitchFamily="18" charset="0"/>
                <a:cs typeface="Times New Roman" pitchFamily="18" charset="0"/>
              </a:rPr>
              <a:t>– </a:t>
            </a:r>
          </a:p>
          <a:p>
            <a:r>
              <a:rPr lang="ru-RU" sz="2800" i="1" dirty="0">
                <a:solidFill>
                  <a:srgbClr val="000000"/>
                </a:solidFill>
                <a:latin typeface="Times New Roman" pitchFamily="18" charset="0"/>
                <a:cs typeface="Times New Roman" pitchFamily="18" charset="0"/>
              </a:rPr>
              <a:t>п</a:t>
            </a:r>
            <a:r>
              <a:rPr lang="ru-RU" sz="2800" i="1" dirty="0" smtClean="0">
                <a:solidFill>
                  <a:srgbClr val="000000"/>
                </a:solidFill>
                <a:latin typeface="Times New Roman" pitchFamily="18" charset="0"/>
                <a:cs typeface="Times New Roman" pitchFamily="18" charset="0"/>
              </a:rPr>
              <a:t>ознавательная деятельность </a:t>
            </a:r>
          </a:p>
          <a:p>
            <a:r>
              <a:rPr lang="ru-RU" sz="2800" i="1" dirty="0" smtClean="0">
                <a:solidFill>
                  <a:srgbClr val="000000"/>
                </a:solidFill>
                <a:latin typeface="Times New Roman" pitchFamily="18" charset="0"/>
                <a:cs typeface="Times New Roman" pitchFamily="18" charset="0"/>
              </a:rPr>
              <a:t>учащихся</a:t>
            </a:r>
            <a:r>
              <a:rPr lang="ru-RU" sz="2800" i="1" dirty="0">
                <a:solidFill>
                  <a:srgbClr val="000000"/>
                </a:solidFill>
                <a:latin typeface="Times New Roman" pitchFamily="18" charset="0"/>
                <a:cs typeface="Times New Roman" pitchFamily="18" charset="0"/>
              </a:rPr>
              <a:t>, направленная </a:t>
            </a:r>
            <a:r>
              <a:rPr lang="ru-RU" sz="2800" i="1" dirty="0" smtClean="0">
                <a:solidFill>
                  <a:srgbClr val="000000"/>
                </a:solidFill>
                <a:latin typeface="Times New Roman" pitchFamily="18" charset="0"/>
                <a:cs typeface="Times New Roman" pitchFamily="18" charset="0"/>
              </a:rPr>
              <a:t>на </a:t>
            </a:r>
            <a:r>
              <a:rPr lang="ru-RU" sz="2800" i="1" dirty="0">
                <a:solidFill>
                  <a:srgbClr val="000000"/>
                </a:solidFill>
                <a:latin typeface="Times New Roman" pitchFamily="18" charset="0"/>
                <a:cs typeface="Times New Roman" pitchFamily="18" charset="0"/>
              </a:rPr>
              <a:t>усвоение младшими школьниками </a:t>
            </a:r>
            <a:r>
              <a:rPr lang="ru-RU" sz="2800" i="1" dirty="0" smtClean="0">
                <a:solidFill>
                  <a:srgbClr val="000000"/>
                </a:solidFill>
                <a:latin typeface="Times New Roman" pitchFamily="18" charset="0"/>
                <a:cs typeface="Times New Roman" pitchFamily="18" charset="0"/>
              </a:rPr>
              <a:t>единиц </a:t>
            </a:r>
            <a:r>
              <a:rPr lang="ru-RU" sz="2800" i="1" dirty="0">
                <a:solidFill>
                  <a:srgbClr val="000000"/>
                </a:solidFill>
                <a:latin typeface="Times New Roman" pitchFamily="18" charset="0"/>
                <a:cs typeface="Times New Roman" pitchFamily="18" charset="0"/>
              </a:rPr>
              <a:t>языка в процессе их функционирования в речи.</a:t>
            </a:r>
          </a:p>
          <a:p>
            <a:pPr marL="457200" indent="-457200">
              <a:buFont typeface="Wingdings" pitchFamily="2" charset="2"/>
              <a:buChar char="v"/>
            </a:pPr>
            <a:r>
              <a:rPr lang="ru-RU" sz="2800" b="1" i="1" dirty="0">
                <a:solidFill>
                  <a:srgbClr val="000000"/>
                </a:solidFill>
                <a:latin typeface="Times New Roman" pitchFamily="18" charset="0"/>
                <a:cs typeface="Times New Roman" pitchFamily="18" charset="0"/>
              </a:rPr>
              <a:t>Предмет исследования </a:t>
            </a:r>
            <a:r>
              <a:rPr lang="ru-RU" sz="2800" i="1" dirty="0">
                <a:solidFill>
                  <a:srgbClr val="000000"/>
                </a:solidFill>
                <a:latin typeface="Times New Roman" pitchFamily="18" charset="0"/>
                <a:cs typeface="Times New Roman" pitchFamily="18" charset="0"/>
              </a:rPr>
              <a:t>- процесс изучения младшими школьниками предложения в условиях функционирования данной единицы в тексте</a:t>
            </a:r>
            <a:r>
              <a:rPr lang="ru-RU" sz="2800" i="1" dirty="0" smtClean="0">
                <a:solidFill>
                  <a:srgbClr val="000000"/>
                </a:solidFill>
                <a:latin typeface="Times New Roman" pitchFamily="18" charset="0"/>
                <a:cs typeface="Times New Roman" pitchFamily="18" charset="0"/>
              </a:rPr>
              <a:t>.</a:t>
            </a:r>
            <a:endParaRPr lang="ru-RU" sz="2800" i="1" dirty="0">
              <a:solidFill>
                <a:srgbClr val="00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60232" y="367109"/>
            <a:ext cx="2169181" cy="313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177929797"/>
              </p:ext>
            </p:extLst>
          </p:nvPr>
        </p:nvGraphicFramePr>
        <p:xfrm>
          <a:off x="251520" y="260648"/>
          <a:ext cx="8712968"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928401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graphicEl>
                                              <a:dgm id="{A85737AA-4BA1-4F52-A70F-6AC179D14853}"/>
                                            </p:graphicEl>
                                          </p:spTgt>
                                        </p:tgtEl>
                                        <p:attrNameLst>
                                          <p:attrName>style.visibility</p:attrName>
                                        </p:attrNameLst>
                                      </p:cBhvr>
                                      <p:to>
                                        <p:strVal val="visible"/>
                                      </p:to>
                                    </p:set>
                                    <p:anim calcmode="lin" valueType="num">
                                      <p:cBhvr additive="base">
                                        <p:cTn id="7" dur="500" fill="hold"/>
                                        <p:tgtEl>
                                          <p:spTgt spid="2">
                                            <p:graphicEl>
                                              <a:dgm id="{A85737AA-4BA1-4F52-A70F-6AC179D1485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A85737AA-4BA1-4F52-A70F-6AC179D1485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15A0681D-02B8-40EC-9EE1-BD0266AEEFDE}"/>
                                            </p:graphicEl>
                                          </p:spTgt>
                                        </p:tgtEl>
                                        <p:attrNameLst>
                                          <p:attrName>style.visibility</p:attrName>
                                        </p:attrNameLst>
                                      </p:cBhvr>
                                      <p:to>
                                        <p:strVal val="visible"/>
                                      </p:to>
                                    </p:set>
                                    <p:anim calcmode="lin" valueType="num">
                                      <p:cBhvr additive="base">
                                        <p:cTn id="13" dur="500" fill="hold"/>
                                        <p:tgtEl>
                                          <p:spTgt spid="2">
                                            <p:graphicEl>
                                              <a:dgm id="{15A0681D-02B8-40EC-9EE1-BD0266AEEFDE}"/>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15A0681D-02B8-40EC-9EE1-BD0266AEEFDE}"/>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AAEA1D1B-54BD-4661-A009-1CCB34748242}"/>
                                            </p:graphicEl>
                                          </p:spTgt>
                                        </p:tgtEl>
                                        <p:attrNameLst>
                                          <p:attrName>style.visibility</p:attrName>
                                        </p:attrNameLst>
                                      </p:cBhvr>
                                      <p:to>
                                        <p:strVal val="visible"/>
                                      </p:to>
                                    </p:set>
                                    <p:anim calcmode="lin" valueType="num">
                                      <p:cBhvr additive="base">
                                        <p:cTn id="17" dur="500" fill="hold"/>
                                        <p:tgtEl>
                                          <p:spTgt spid="2">
                                            <p:graphicEl>
                                              <a:dgm id="{AAEA1D1B-54BD-4661-A009-1CCB3474824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AAEA1D1B-54BD-4661-A009-1CCB34748242}"/>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graphicEl>
                                              <a:dgm id="{F8E1E376-3AD5-44FA-BE3B-0AD4533B129F}"/>
                                            </p:graphicEl>
                                          </p:spTgt>
                                        </p:tgtEl>
                                        <p:attrNameLst>
                                          <p:attrName>style.visibility</p:attrName>
                                        </p:attrNameLst>
                                      </p:cBhvr>
                                      <p:to>
                                        <p:strVal val="visible"/>
                                      </p:to>
                                    </p:set>
                                    <p:anim calcmode="lin" valueType="num">
                                      <p:cBhvr additive="base">
                                        <p:cTn id="23" dur="500" fill="hold"/>
                                        <p:tgtEl>
                                          <p:spTgt spid="2">
                                            <p:graphicEl>
                                              <a:dgm id="{F8E1E376-3AD5-44FA-BE3B-0AD4533B129F}"/>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F8E1E376-3AD5-44FA-BE3B-0AD4533B129F}"/>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graphicEl>
                                              <a:dgm id="{F63A2172-057F-4E31-9D3D-60571F2BA1F4}"/>
                                            </p:graphicEl>
                                          </p:spTgt>
                                        </p:tgtEl>
                                        <p:attrNameLst>
                                          <p:attrName>style.visibility</p:attrName>
                                        </p:attrNameLst>
                                      </p:cBhvr>
                                      <p:to>
                                        <p:strVal val="visible"/>
                                      </p:to>
                                    </p:set>
                                    <p:anim calcmode="lin" valueType="num">
                                      <p:cBhvr additive="base">
                                        <p:cTn id="27" dur="500" fill="hold"/>
                                        <p:tgtEl>
                                          <p:spTgt spid="2">
                                            <p:graphicEl>
                                              <a:dgm id="{F63A2172-057F-4E31-9D3D-60571F2BA1F4}"/>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F63A2172-057F-4E31-9D3D-60571F2BA1F4}"/>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graphicEl>
                                              <a:dgm id="{7E7723AF-FD41-4A8F-B977-0317E616F7CD}"/>
                                            </p:graphicEl>
                                          </p:spTgt>
                                        </p:tgtEl>
                                        <p:attrNameLst>
                                          <p:attrName>style.visibility</p:attrName>
                                        </p:attrNameLst>
                                      </p:cBhvr>
                                      <p:to>
                                        <p:strVal val="visible"/>
                                      </p:to>
                                    </p:set>
                                    <p:anim calcmode="lin" valueType="num">
                                      <p:cBhvr additive="base">
                                        <p:cTn id="33" dur="500" fill="hold"/>
                                        <p:tgtEl>
                                          <p:spTgt spid="2">
                                            <p:graphicEl>
                                              <a:dgm id="{7E7723AF-FD41-4A8F-B977-0317E616F7CD}"/>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7E7723AF-FD41-4A8F-B977-0317E616F7CD}"/>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graphicEl>
                                              <a:dgm id="{E3AC6FB8-ACC4-4E51-959C-C6CECDEB20EF}"/>
                                            </p:graphicEl>
                                          </p:spTgt>
                                        </p:tgtEl>
                                        <p:attrNameLst>
                                          <p:attrName>style.visibility</p:attrName>
                                        </p:attrNameLst>
                                      </p:cBhvr>
                                      <p:to>
                                        <p:strVal val="visible"/>
                                      </p:to>
                                    </p:set>
                                    <p:anim calcmode="lin" valueType="num">
                                      <p:cBhvr additive="base">
                                        <p:cTn id="37" dur="500" fill="hold"/>
                                        <p:tgtEl>
                                          <p:spTgt spid="2">
                                            <p:graphicEl>
                                              <a:dgm id="{E3AC6FB8-ACC4-4E51-959C-C6CECDEB20EF}"/>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E3AC6FB8-ACC4-4E51-959C-C6CECDEB20EF}"/>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dgm id="{E5C72214-0448-4762-A2AD-CD1583D3A7DF}"/>
                                            </p:graphicEl>
                                          </p:spTgt>
                                        </p:tgtEl>
                                        <p:attrNameLst>
                                          <p:attrName>style.visibility</p:attrName>
                                        </p:attrNameLst>
                                      </p:cBhvr>
                                      <p:to>
                                        <p:strVal val="visible"/>
                                      </p:to>
                                    </p:set>
                                    <p:anim calcmode="lin" valueType="num">
                                      <p:cBhvr additive="base">
                                        <p:cTn id="43" dur="500" fill="hold"/>
                                        <p:tgtEl>
                                          <p:spTgt spid="2">
                                            <p:graphicEl>
                                              <a:dgm id="{E5C72214-0448-4762-A2AD-CD1583D3A7DF}"/>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E5C72214-0448-4762-A2AD-CD1583D3A7DF}"/>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graphicEl>
                                              <a:dgm id="{9E5CB670-A99F-487E-B286-790E779CAEB7}"/>
                                            </p:graphicEl>
                                          </p:spTgt>
                                        </p:tgtEl>
                                        <p:attrNameLst>
                                          <p:attrName>style.visibility</p:attrName>
                                        </p:attrNameLst>
                                      </p:cBhvr>
                                      <p:to>
                                        <p:strVal val="visible"/>
                                      </p:to>
                                    </p:set>
                                    <p:anim calcmode="lin" valueType="num">
                                      <p:cBhvr additive="base">
                                        <p:cTn id="47" dur="500" fill="hold"/>
                                        <p:tgtEl>
                                          <p:spTgt spid="2">
                                            <p:graphicEl>
                                              <a:dgm id="{9E5CB670-A99F-487E-B286-790E779CAEB7}"/>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graphicEl>
                                              <a:dgm id="{9E5CB670-A99F-487E-B286-790E779CAEB7}"/>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graphicEl>
                                              <a:dgm id="{0DB48CC1-EAB2-47C2-A162-D62D81DFD6D2}"/>
                                            </p:graphicEl>
                                          </p:spTgt>
                                        </p:tgtEl>
                                        <p:attrNameLst>
                                          <p:attrName>style.visibility</p:attrName>
                                        </p:attrNameLst>
                                      </p:cBhvr>
                                      <p:to>
                                        <p:strVal val="visible"/>
                                      </p:to>
                                    </p:set>
                                    <p:anim calcmode="lin" valueType="num">
                                      <p:cBhvr additive="base">
                                        <p:cTn id="53" dur="500" fill="hold"/>
                                        <p:tgtEl>
                                          <p:spTgt spid="2">
                                            <p:graphicEl>
                                              <a:dgm id="{0DB48CC1-EAB2-47C2-A162-D62D81DFD6D2}"/>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graphicEl>
                                              <a:dgm id="{0DB48CC1-EAB2-47C2-A162-D62D81DFD6D2}"/>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
                                            <p:graphicEl>
                                              <a:dgm id="{416D3B7C-802C-4B61-949A-AD486E8C9E5B}"/>
                                            </p:graphicEl>
                                          </p:spTgt>
                                        </p:tgtEl>
                                        <p:attrNameLst>
                                          <p:attrName>style.visibility</p:attrName>
                                        </p:attrNameLst>
                                      </p:cBhvr>
                                      <p:to>
                                        <p:strVal val="visible"/>
                                      </p:to>
                                    </p:set>
                                    <p:anim calcmode="lin" valueType="num">
                                      <p:cBhvr additive="base">
                                        <p:cTn id="57" dur="500" fill="hold"/>
                                        <p:tgtEl>
                                          <p:spTgt spid="2">
                                            <p:graphicEl>
                                              <a:dgm id="{416D3B7C-802C-4B61-949A-AD486E8C9E5B}"/>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graphicEl>
                                              <a:dgm id="{416D3B7C-802C-4B61-949A-AD486E8C9E5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764704"/>
            <a:ext cx="7416824" cy="5078313"/>
          </a:xfrm>
          <a:prstGeom prst="rect">
            <a:avLst/>
          </a:prstGeom>
        </p:spPr>
        <p:txBody>
          <a:bodyPr wrap="square">
            <a:spAutoFit/>
          </a:bodyPr>
          <a:lstStyle/>
          <a:p>
            <a:pPr>
              <a:lnSpc>
                <a:spcPct val="150000"/>
              </a:lnSpc>
              <a:spcAft>
                <a:spcPts val="0"/>
              </a:spcAft>
            </a:pPr>
            <a:r>
              <a:rPr lang="ru-RU" sz="2000" b="1" dirty="0">
                <a:latin typeface="Times New Roman"/>
                <a:ea typeface="Calibri"/>
                <a:cs typeface="Aharoni" pitchFamily="2" charset="-79"/>
              </a:rPr>
              <a:t>Предложение </a:t>
            </a:r>
            <a:r>
              <a:rPr lang="ru-RU" sz="2000" dirty="0">
                <a:latin typeface="Times New Roman"/>
                <a:ea typeface="Calibri"/>
                <a:cs typeface="Aharoni" pitchFamily="2" charset="-79"/>
              </a:rPr>
              <a:t>— это грамматически оформленная по законам языка целостная (т. е. неделимая далее на речевые единицы с теми же основными структурными признаками) единица речи, являющаяся главным средством формирования, выражения и сообщения мысли</a:t>
            </a:r>
            <a:r>
              <a:rPr lang="ru-RU" sz="2000" dirty="0" smtClean="0">
                <a:latin typeface="Times New Roman"/>
                <a:ea typeface="Calibri"/>
                <a:cs typeface="Aharoni" pitchFamily="2" charset="-79"/>
              </a:rPr>
              <a:t>.</a:t>
            </a:r>
            <a:r>
              <a:rPr lang="ru-RU" sz="2000" spc="-50" dirty="0">
                <a:latin typeface="Times New Roman"/>
                <a:ea typeface="Calibri"/>
                <a:cs typeface="Aharoni" pitchFamily="2" charset="-79"/>
              </a:rPr>
              <a:t> </a:t>
            </a:r>
            <a:endParaRPr lang="ru-RU" sz="2000" spc="-50" dirty="0" smtClean="0">
              <a:latin typeface="Times New Roman"/>
              <a:ea typeface="Calibri"/>
              <a:cs typeface="Aharoni" pitchFamily="2" charset="-79"/>
            </a:endParaRPr>
          </a:p>
          <a:p>
            <a:pPr>
              <a:lnSpc>
                <a:spcPct val="150000"/>
              </a:lnSpc>
              <a:spcAft>
                <a:spcPts val="0"/>
              </a:spcAft>
            </a:pPr>
            <a:r>
              <a:rPr lang="ru-RU" sz="2000" spc="-50" dirty="0" smtClean="0">
                <a:latin typeface="Times New Roman"/>
                <a:ea typeface="Calibri"/>
                <a:cs typeface="Aharoni" pitchFamily="2" charset="-79"/>
              </a:rPr>
              <a:t>По </a:t>
            </a:r>
            <a:r>
              <a:rPr lang="ru-RU" sz="2000" spc="-50" dirty="0">
                <a:latin typeface="Times New Roman"/>
                <a:ea typeface="Calibri"/>
                <a:cs typeface="Aharoni" pitchFamily="2" charset="-79"/>
              </a:rPr>
              <a:t>выражению французского синтаксиста </a:t>
            </a:r>
            <a:r>
              <a:rPr lang="ru-RU" sz="2000" spc="-50" dirty="0" err="1">
                <a:latin typeface="Times New Roman"/>
                <a:ea typeface="Calibri"/>
                <a:cs typeface="Aharoni" pitchFamily="2" charset="-79"/>
              </a:rPr>
              <a:t>ЛьюТеньера</a:t>
            </a:r>
            <a:r>
              <a:rPr lang="ru-RU" sz="2000" spc="-50" dirty="0">
                <a:latin typeface="Times New Roman"/>
                <a:ea typeface="Calibri"/>
                <a:cs typeface="Aharoni" pitchFamily="2" charset="-79"/>
              </a:rPr>
              <a:t>, предложение представляет собой </a:t>
            </a:r>
            <a:r>
              <a:rPr lang="ru-RU" sz="2000" b="1" i="1" spc="-50" dirty="0">
                <a:latin typeface="Times New Roman"/>
                <a:ea typeface="Calibri"/>
                <a:cs typeface="Aharoni" pitchFamily="2" charset="-79"/>
              </a:rPr>
              <a:t>«маленькую драму»</a:t>
            </a:r>
            <a:r>
              <a:rPr lang="ru-RU" sz="2000" spc="-50" dirty="0">
                <a:latin typeface="Times New Roman"/>
                <a:ea typeface="Calibri"/>
                <a:cs typeface="Aharoni" pitchFamily="2" charset="-79"/>
              </a:rPr>
              <a:t>, которая включает в себя действие (обозначаемую сказуемым ситуацию), </a:t>
            </a:r>
            <a:endParaRPr lang="ru-RU" sz="2000" spc="-50" dirty="0" smtClean="0">
              <a:latin typeface="Times New Roman"/>
              <a:ea typeface="Calibri"/>
              <a:cs typeface="Aharoni" pitchFamily="2" charset="-79"/>
            </a:endParaRPr>
          </a:p>
          <a:p>
            <a:pPr>
              <a:lnSpc>
                <a:spcPct val="150000"/>
              </a:lnSpc>
              <a:spcAft>
                <a:spcPts val="0"/>
              </a:spcAft>
            </a:pPr>
            <a:r>
              <a:rPr lang="ru-RU" sz="2000" spc="-50" dirty="0" smtClean="0">
                <a:latin typeface="Times New Roman"/>
                <a:ea typeface="Calibri"/>
                <a:cs typeface="Aharoni" pitchFamily="2" charset="-79"/>
              </a:rPr>
              <a:t>действующих </a:t>
            </a:r>
            <a:r>
              <a:rPr lang="ru-RU" sz="2000" spc="-50" dirty="0">
                <a:latin typeface="Times New Roman"/>
                <a:ea typeface="Calibri"/>
                <a:cs typeface="Aharoni" pitchFamily="2" charset="-79"/>
              </a:rPr>
              <a:t>лиц  (подлежащее) </a:t>
            </a:r>
            <a:endParaRPr lang="ru-RU" sz="2000" spc="-50" dirty="0" smtClean="0">
              <a:latin typeface="Times New Roman"/>
              <a:ea typeface="Calibri"/>
              <a:cs typeface="Aharoni" pitchFamily="2" charset="-79"/>
            </a:endParaRPr>
          </a:p>
          <a:p>
            <a:pPr>
              <a:lnSpc>
                <a:spcPct val="150000"/>
              </a:lnSpc>
              <a:spcAft>
                <a:spcPts val="0"/>
              </a:spcAft>
            </a:pPr>
            <a:r>
              <a:rPr lang="ru-RU" sz="2000" spc="-50" dirty="0" smtClean="0">
                <a:latin typeface="Times New Roman"/>
                <a:ea typeface="Calibri"/>
                <a:cs typeface="Aharoni" pitchFamily="2" charset="-79"/>
              </a:rPr>
              <a:t>и </a:t>
            </a:r>
            <a:r>
              <a:rPr lang="ru-RU" sz="2000" spc="-50" dirty="0">
                <a:latin typeface="Times New Roman"/>
                <a:ea typeface="Calibri"/>
                <a:cs typeface="Aharoni" pitchFamily="2" charset="-79"/>
              </a:rPr>
              <a:t>обстоятельства (второстепенные члены). </a:t>
            </a:r>
            <a:endParaRPr lang="ru-RU" sz="2000" dirty="0">
              <a:latin typeface="Calibri"/>
              <a:ea typeface="Calibri"/>
              <a:cs typeface="Aharoni" pitchFamily="2" charset="-79"/>
            </a:endParaRPr>
          </a:p>
          <a:p>
            <a:pPr indent="450215">
              <a:lnSpc>
                <a:spcPct val="150000"/>
              </a:lnSpc>
              <a:spcAft>
                <a:spcPts val="0"/>
              </a:spcAft>
            </a:pPr>
            <a:endParaRPr lang="ru-RU" sz="1600" dirty="0">
              <a:effectLst/>
              <a:latin typeface="Calibri"/>
              <a:ea typeface="Calibri"/>
              <a:cs typeface="Times New Roman"/>
            </a:endParaRPr>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2160" y="4365104"/>
            <a:ext cx="2787686" cy="2294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5280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965165305"/>
              </p:ext>
            </p:extLst>
          </p:nvPr>
        </p:nvGraphicFramePr>
        <p:xfrm>
          <a:off x="467544" y="188640"/>
          <a:ext cx="8136904"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72647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332656"/>
            <a:ext cx="8229600" cy="5674444"/>
          </a:xfrm>
        </p:spPr>
        <p:txBody>
          <a:bodyPr/>
          <a:lstStyle/>
          <a:p>
            <a:pPr>
              <a:lnSpc>
                <a:spcPct val="150000"/>
              </a:lnSpc>
              <a:spcAft>
                <a:spcPts val="0"/>
              </a:spcAft>
            </a:pPr>
            <a:r>
              <a:rPr lang="ru-RU" sz="2800" spc="-50" dirty="0">
                <a:latin typeface="Times New Roman"/>
                <a:ea typeface="Times New Roman"/>
                <a:cs typeface="Times New Roman"/>
              </a:rPr>
              <a:t>Выражая коммуникативные значения, говорящий стремится сделать свое сообщение максимально удобным для восприятия адресата. </a:t>
            </a:r>
            <a:endParaRPr lang="ru-RU" sz="2400" dirty="0">
              <a:latin typeface="Calibri"/>
              <a:ea typeface="Calibri"/>
              <a:cs typeface="Times New Roman"/>
            </a:endParaRPr>
          </a:p>
          <a:p>
            <a:pPr>
              <a:lnSpc>
                <a:spcPct val="115000"/>
              </a:lnSpc>
              <a:spcAft>
                <a:spcPts val="0"/>
              </a:spcAft>
            </a:pPr>
            <a:r>
              <a:rPr lang="ru-RU" sz="2800" b="1" i="1" spc="-50" dirty="0">
                <a:latin typeface="Times New Roman"/>
                <a:ea typeface="Times New Roman"/>
                <a:cs typeface="Times New Roman"/>
              </a:rPr>
              <a:t>    Тема</a:t>
            </a:r>
            <a:r>
              <a:rPr lang="ru-RU" sz="2800" spc="-50" dirty="0">
                <a:latin typeface="Times New Roman"/>
                <a:ea typeface="Times New Roman"/>
                <a:cs typeface="Times New Roman"/>
              </a:rPr>
              <a:t> представляет собой исходный пункт сообщения, то, </a:t>
            </a:r>
            <a:r>
              <a:rPr lang="ru-RU" sz="2800" b="1" spc="-50" dirty="0">
                <a:latin typeface="Times New Roman"/>
                <a:ea typeface="Times New Roman"/>
                <a:cs typeface="Times New Roman"/>
              </a:rPr>
              <a:t>«о чем» </a:t>
            </a:r>
            <a:r>
              <a:rPr lang="ru-RU" sz="2800" spc="-50" dirty="0">
                <a:latin typeface="Times New Roman"/>
                <a:ea typeface="Times New Roman"/>
                <a:cs typeface="Times New Roman"/>
              </a:rPr>
              <a:t>говорится в предложении</a:t>
            </a:r>
            <a:r>
              <a:rPr lang="ru-RU" sz="2800" spc="-50" dirty="0" smtClean="0">
                <a:latin typeface="Times New Roman"/>
                <a:ea typeface="Times New Roman"/>
                <a:cs typeface="Times New Roman"/>
              </a:rPr>
              <a:t>.</a:t>
            </a:r>
          </a:p>
          <a:p>
            <a:pPr marL="109537" indent="0">
              <a:lnSpc>
                <a:spcPct val="115000"/>
              </a:lnSpc>
              <a:spcAft>
                <a:spcPts val="0"/>
              </a:spcAft>
              <a:buNone/>
            </a:pPr>
            <a:r>
              <a:rPr lang="ru-RU" sz="2800" spc="-50" dirty="0" smtClean="0">
                <a:solidFill>
                  <a:srgbClr val="FF0000"/>
                </a:solidFill>
                <a:ea typeface="Times New Roman"/>
                <a:cs typeface="Times New Roman"/>
              </a:rPr>
              <a:t>  ОТЕЦ ПОЕХАЛ НА РАБОТУ.             </a:t>
            </a:r>
            <a:endParaRPr lang="ru-RU" sz="2800" dirty="0">
              <a:solidFill>
                <a:srgbClr val="FF0000"/>
              </a:solidFill>
              <a:ea typeface="Calibri"/>
              <a:cs typeface="Times New Roman"/>
            </a:endParaRPr>
          </a:p>
          <a:p>
            <a:pPr>
              <a:lnSpc>
                <a:spcPct val="115000"/>
              </a:lnSpc>
              <a:spcAft>
                <a:spcPts val="0"/>
              </a:spcAft>
            </a:pPr>
            <a:r>
              <a:rPr lang="ru-RU" sz="2800" b="1" i="1" spc="-50" dirty="0">
                <a:latin typeface="Times New Roman"/>
                <a:ea typeface="Times New Roman"/>
                <a:cs typeface="Times New Roman"/>
              </a:rPr>
              <a:t>    Рема</a:t>
            </a:r>
            <a:r>
              <a:rPr lang="ru-RU" sz="2800" spc="-50" dirty="0">
                <a:latin typeface="Times New Roman"/>
                <a:ea typeface="Times New Roman"/>
                <a:cs typeface="Times New Roman"/>
              </a:rPr>
              <a:t> включает основное содержание сообщения, то, </a:t>
            </a:r>
            <a:r>
              <a:rPr lang="ru-RU" sz="2800" b="1" spc="-50" dirty="0">
                <a:latin typeface="Times New Roman"/>
                <a:ea typeface="Times New Roman"/>
                <a:cs typeface="Times New Roman"/>
              </a:rPr>
              <a:t>«что» </a:t>
            </a:r>
            <a:r>
              <a:rPr lang="ru-RU" sz="2800" spc="-50" dirty="0">
                <a:latin typeface="Times New Roman"/>
                <a:ea typeface="Times New Roman"/>
                <a:cs typeface="Times New Roman"/>
              </a:rPr>
              <a:t>в нем говорится. </a:t>
            </a:r>
            <a:endParaRPr lang="ru-RU" sz="2400" dirty="0">
              <a:latin typeface="Calibri"/>
              <a:ea typeface="Calibri"/>
              <a:cs typeface="Times New Roman"/>
            </a:endParaRPr>
          </a:p>
          <a:p>
            <a:pPr marL="109537" indent="0">
              <a:buNone/>
            </a:pPr>
            <a:r>
              <a:rPr lang="ru-RU" dirty="0" smtClean="0">
                <a:solidFill>
                  <a:srgbClr val="FF0000"/>
                </a:solidFill>
              </a:rPr>
              <a:t>  НА РАБОТУ ПОЕХАЛ ОТЕЦ.</a:t>
            </a:r>
            <a:endParaRPr lang="ru-RU" dirty="0">
              <a:solidFill>
                <a:srgbClr val="FF0000"/>
              </a:solidFill>
            </a:endParaRPr>
          </a:p>
        </p:txBody>
      </p:sp>
      <p:sp>
        <p:nvSpPr>
          <p:cNvPr id="3" name="Заголовок 2"/>
          <p:cNvSpPr>
            <a:spLocks noGrp="1"/>
          </p:cNvSpPr>
          <p:nvPr>
            <p:ph type="title"/>
          </p:nvPr>
        </p:nvSpPr>
        <p:spPr/>
        <p:txBody>
          <a:bodyPr/>
          <a:lstStyle/>
          <a:p>
            <a:endParaRPr lang="ru-RU" dirty="0"/>
          </a:p>
        </p:txBody>
      </p:sp>
    </p:spTree>
    <p:extLst>
      <p:ext uri="{BB962C8B-B14F-4D97-AF65-F5344CB8AC3E}">
        <p14:creationId xmlns:p14="http://schemas.microsoft.com/office/powerpoint/2010/main" val="1992284748"/>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412776"/>
            <a:ext cx="8784976" cy="5112568"/>
          </a:xfrm>
        </p:spPr>
        <p:txBody>
          <a:bodyPr/>
          <a:lstStyle/>
          <a:p>
            <a:pPr indent="0">
              <a:lnSpc>
                <a:spcPct val="150000"/>
              </a:lnSpc>
              <a:spcAft>
                <a:spcPts val="0"/>
              </a:spcAft>
              <a:buNone/>
            </a:pPr>
            <a:r>
              <a:rPr lang="ru-RU" sz="2000" b="1" dirty="0" smtClean="0">
                <a:solidFill>
                  <a:srgbClr val="2A2723"/>
                </a:solidFill>
                <a:latin typeface="Times New Roman"/>
                <a:ea typeface="Times New Roman"/>
                <a:cs typeface="Times New Roman"/>
              </a:rPr>
              <a:t>                                        В </a:t>
            </a:r>
            <a:r>
              <a:rPr lang="ru-RU" sz="2000" b="1" dirty="0">
                <a:solidFill>
                  <a:srgbClr val="2A2723"/>
                </a:solidFill>
                <a:latin typeface="Times New Roman"/>
                <a:ea typeface="Times New Roman"/>
                <a:cs typeface="Times New Roman"/>
              </a:rPr>
              <a:t>работе над предложением в начальных классах </a:t>
            </a:r>
            <a:r>
              <a:rPr lang="ru-RU" sz="2000" b="1" dirty="0" smtClean="0">
                <a:solidFill>
                  <a:srgbClr val="2A2723"/>
                </a:solidFill>
                <a:latin typeface="Times New Roman"/>
                <a:ea typeface="Times New Roman"/>
                <a:cs typeface="Times New Roman"/>
              </a:rPr>
              <a:t>    </a:t>
            </a:r>
          </a:p>
          <a:p>
            <a:pPr indent="0">
              <a:lnSpc>
                <a:spcPct val="150000"/>
              </a:lnSpc>
              <a:spcAft>
                <a:spcPts val="0"/>
              </a:spcAft>
              <a:buNone/>
            </a:pPr>
            <a:r>
              <a:rPr lang="ru-RU" sz="2000" b="1" dirty="0">
                <a:solidFill>
                  <a:srgbClr val="2A2723"/>
                </a:solidFill>
                <a:latin typeface="Times New Roman"/>
                <a:ea typeface="Times New Roman"/>
                <a:cs typeface="Times New Roman"/>
              </a:rPr>
              <a:t> </a:t>
            </a:r>
            <a:r>
              <a:rPr lang="ru-RU" sz="2000" b="1" dirty="0" smtClean="0">
                <a:solidFill>
                  <a:srgbClr val="2A2723"/>
                </a:solidFill>
                <a:latin typeface="Times New Roman"/>
                <a:ea typeface="Times New Roman"/>
                <a:cs typeface="Times New Roman"/>
              </a:rPr>
              <a:t>                                        условно </a:t>
            </a:r>
            <a:r>
              <a:rPr lang="ru-RU" sz="2000" b="1" dirty="0">
                <a:solidFill>
                  <a:srgbClr val="2A2723"/>
                </a:solidFill>
                <a:latin typeface="Times New Roman"/>
                <a:ea typeface="Times New Roman"/>
                <a:cs typeface="Times New Roman"/>
              </a:rPr>
              <a:t>выделяются пять направлений:</a:t>
            </a:r>
            <a:endParaRPr lang="ru-RU" sz="2000" dirty="0">
              <a:latin typeface="Calibri"/>
              <a:ea typeface="Calibri"/>
              <a:cs typeface="Times New Roman"/>
            </a:endParaRPr>
          </a:p>
          <a:p>
            <a:pPr indent="0">
              <a:lnSpc>
                <a:spcPct val="150000"/>
              </a:lnSpc>
              <a:spcAft>
                <a:spcPts val="0"/>
              </a:spcAft>
              <a:buNone/>
            </a:pPr>
            <a:r>
              <a:rPr lang="ru-RU" sz="2000" dirty="0" smtClean="0">
                <a:solidFill>
                  <a:srgbClr val="2A2723"/>
                </a:solidFill>
                <a:latin typeface="Times New Roman"/>
                <a:ea typeface="Times New Roman"/>
                <a:cs typeface="Times New Roman"/>
              </a:rPr>
              <a:t>                                        1</a:t>
            </a:r>
            <a:r>
              <a:rPr lang="ru-RU" sz="2000" dirty="0">
                <a:solidFill>
                  <a:srgbClr val="2A2723"/>
                </a:solidFill>
                <a:latin typeface="Times New Roman"/>
                <a:ea typeface="Times New Roman"/>
                <a:cs typeface="Times New Roman"/>
              </a:rPr>
              <a:t>. Формирование грамматического понятия </a:t>
            </a:r>
            <a:r>
              <a:rPr lang="ru-RU" sz="2000" dirty="0" smtClean="0">
                <a:solidFill>
                  <a:srgbClr val="2A2723"/>
                </a:solidFill>
                <a:latin typeface="Times New Roman"/>
                <a:ea typeface="Times New Roman"/>
                <a:cs typeface="Times New Roman"/>
              </a:rPr>
              <a:t> </a:t>
            </a:r>
          </a:p>
          <a:p>
            <a:pPr indent="0">
              <a:lnSpc>
                <a:spcPct val="150000"/>
              </a:lnSpc>
              <a:spcAft>
                <a:spcPts val="0"/>
              </a:spcAft>
              <a:buNone/>
            </a:pPr>
            <a:r>
              <a:rPr lang="ru-RU" sz="2000" dirty="0">
                <a:solidFill>
                  <a:srgbClr val="2A2723"/>
                </a:solidFill>
                <a:latin typeface="Times New Roman"/>
                <a:ea typeface="Times New Roman"/>
                <a:cs typeface="Times New Roman"/>
              </a:rPr>
              <a:t> </a:t>
            </a:r>
            <a:r>
              <a:rPr lang="ru-RU" sz="2000" dirty="0" smtClean="0">
                <a:solidFill>
                  <a:srgbClr val="2A2723"/>
                </a:solidFill>
                <a:latin typeface="Times New Roman"/>
                <a:ea typeface="Times New Roman"/>
                <a:cs typeface="Times New Roman"/>
              </a:rPr>
              <a:t>                                       «</a:t>
            </a:r>
            <a:r>
              <a:rPr lang="ru-RU" sz="2000" dirty="0">
                <a:solidFill>
                  <a:srgbClr val="2A2723"/>
                </a:solidFill>
                <a:latin typeface="Times New Roman"/>
                <a:ea typeface="Times New Roman"/>
                <a:cs typeface="Times New Roman"/>
              </a:rPr>
              <a:t>предложение</a:t>
            </a:r>
            <a:r>
              <a:rPr lang="ru-RU" sz="2000" dirty="0" smtClean="0">
                <a:solidFill>
                  <a:srgbClr val="2A2723"/>
                </a:solidFill>
                <a:latin typeface="Times New Roman"/>
                <a:ea typeface="Times New Roman"/>
                <a:cs typeface="Times New Roman"/>
              </a:rPr>
              <a:t>».</a:t>
            </a:r>
            <a:endParaRPr lang="ru-RU" sz="2000" dirty="0">
              <a:latin typeface="Calibri"/>
              <a:ea typeface="Calibri"/>
              <a:cs typeface="Times New Roman"/>
            </a:endParaRPr>
          </a:p>
          <a:p>
            <a:pPr indent="0">
              <a:lnSpc>
                <a:spcPct val="150000"/>
              </a:lnSpc>
              <a:spcAft>
                <a:spcPts val="0"/>
              </a:spcAft>
              <a:buNone/>
            </a:pPr>
            <a:r>
              <a:rPr lang="ru-RU" sz="2000" dirty="0">
                <a:solidFill>
                  <a:srgbClr val="2A2723"/>
                </a:solidFill>
                <a:latin typeface="Times New Roman"/>
                <a:ea typeface="Times New Roman"/>
                <a:cs typeface="Times New Roman"/>
              </a:rPr>
              <a:t>2. Овладение учащимися структурой </a:t>
            </a:r>
            <a:r>
              <a:rPr lang="ru-RU" sz="2000" dirty="0" smtClean="0">
                <a:solidFill>
                  <a:srgbClr val="2A2723"/>
                </a:solidFill>
                <a:latin typeface="Times New Roman"/>
                <a:ea typeface="Times New Roman"/>
                <a:cs typeface="Times New Roman"/>
              </a:rPr>
              <a:t>предложения.</a:t>
            </a:r>
            <a:endParaRPr lang="ru-RU" sz="2000" dirty="0">
              <a:latin typeface="Calibri"/>
              <a:ea typeface="Calibri"/>
              <a:cs typeface="Times New Roman"/>
            </a:endParaRPr>
          </a:p>
          <a:p>
            <a:pPr indent="0">
              <a:lnSpc>
                <a:spcPct val="150000"/>
              </a:lnSpc>
              <a:spcAft>
                <a:spcPts val="0"/>
              </a:spcAft>
              <a:buNone/>
            </a:pPr>
            <a:r>
              <a:rPr lang="ru-RU" sz="2000" dirty="0">
                <a:solidFill>
                  <a:srgbClr val="2A2723"/>
                </a:solidFill>
                <a:latin typeface="Times New Roman"/>
                <a:ea typeface="Times New Roman"/>
              </a:rPr>
              <a:t>3. Формирование у учащихся умения пользоваться в своей речи предложениями, разными по цели высказывания и по </a:t>
            </a:r>
            <a:r>
              <a:rPr lang="ru-RU" sz="2000" dirty="0" smtClean="0">
                <a:solidFill>
                  <a:srgbClr val="2A2723"/>
                </a:solidFill>
                <a:latin typeface="Times New Roman"/>
                <a:ea typeface="Times New Roman"/>
              </a:rPr>
              <a:t>интонации.</a:t>
            </a:r>
            <a:endParaRPr lang="ru-RU" sz="2000" dirty="0">
              <a:latin typeface="Times New Roman"/>
              <a:ea typeface="Times New Roman"/>
            </a:endParaRPr>
          </a:p>
          <a:p>
            <a:pPr indent="0">
              <a:lnSpc>
                <a:spcPct val="150000"/>
              </a:lnSpc>
              <a:spcAft>
                <a:spcPts val="0"/>
              </a:spcAft>
              <a:buNone/>
            </a:pPr>
            <a:r>
              <a:rPr lang="ru-RU" sz="2000" dirty="0">
                <a:solidFill>
                  <a:srgbClr val="2A2723"/>
                </a:solidFill>
                <a:latin typeface="Times New Roman"/>
                <a:ea typeface="Times New Roman"/>
              </a:rPr>
              <a:t>4. Развитие умения </a:t>
            </a:r>
            <a:r>
              <a:rPr lang="ru-RU" sz="2000" dirty="0" smtClean="0">
                <a:solidFill>
                  <a:srgbClr val="2A2723"/>
                </a:solidFill>
                <a:latin typeface="Times New Roman"/>
                <a:ea typeface="Times New Roman"/>
              </a:rPr>
              <a:t>точно употреблять слова в предложении.</a:t>
            </a:r>
            <a:endParaRPr lang="ru-RU" sz="2000" dirty="0">
              <a:latin typeface="Times New Roman"/>
              <a:ea typeface="Times New Roman"/>
            </a:endParaRPr>
          </a:p>
          <a:p>
            <a:pPr indent="0">
              <a:lnSpc>
                <a:spcPct val="150000"/>
              </a:lnSpc>
              <a:spcAft>
                <a:spcPts val="0"/>
              </a:spcAft>
              <a:buNone/>
            </a:pPr>
            <a:r>
              <a:rPr lang="ru-RU" sz="2000" dirty="0">
                <a:solidFill>
                  <a:srgbClr val="2A2723"/>
                </a:solidFill>
                <a:latin typeface="Times New Roman"/>
                <a:ea typeface="Times New Roman"/>
              </a:rPr>
              <a:t>5. Формирование умения оформлять предложения в письменной </a:t>
            </a:r>
            <a:r>
              <a:rPr lang="ru-RU" sz="2000" dirty="0" smtClean="0">
                <a:solidFill>
                  <a:srgbClr val="2A2723"/>
                </a:solidFill>
                <a:latin typeface="Times New Roman"/>
                <a:ea typeface="Times New Roman"/>
              </a:rPr>
              <a:t>речи.</a:t>
            </a:r>
            <a:endParaRPr lang="ru-RU" sz="2000" dirty="0">
              <a:latin typeface="Times New Roman"/>
              <a:ea typeface="Times New Roman"/>
            </a:endParaRPr>
          </a:p>
          <a:p>
            <a:endParaRPr lang="ru-RU" sz="2000" dirty="0"/>
          </a:p>
        </p:txBody>
      </p:sp>
      <p:sp>
        <p:nvSpPr>
          <p:cNvPr id="3" name="Заголовок 2"/>
          <p:cNvSpPr>
            <a:spLocks noGrp="1"/>
          </p:cNvSpPr>
          <p:nvPr>
            <p:ph type="title"/>
          </p:nvPr>
        </p:nvSpPr>
        <p:spPr/>
        <p:txBody>
          <a:bodyPr>
            <a:normAutofit/>
          </a:bodyPr>
          <a:lstStyle/>
          <a:p>
            <a:pPr algn="ctr"/>
            <a:r>
              <a:rPr lang="ru-RU" sz="3200" dirty="0" smtClean="0"/>
              <a:t>Изучение темы «Предложение» </a:t>
            </a:r>
            <a:br>
              <a:rPr lang="ru-RU" sz="3200" dirty="0" smtClean="0"/>
            </a:br>
            <a:r>
              <a:rPr lang="ru-RU" sz="3200" dirty="0" smtClean="0"/>
              <a:t>в рамках ФГОС</a:t>
            </a:r>
            <a:endParaRPr lang="ru-RU" sz="3200"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552" y="764704"/>
            <a:ext cx="4176464" cy="3668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2562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p:cTn id="1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2">
                                            <p:txEl>
                                              <p:pRg st="3" end="3"/>
                                            </p:txEl>
                                          </p:spTgt>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 calcmode="lin" valueType="num">
                                      <p:cBhvr>
                                        <p:cTn id="1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0" dur="500"/>
                                        <p:tgtEl>
                                          <p:spTgt spid="2">
                                            <p:txEl>
                                              <p:pRg st="4" end="4"/>
                                            </p:txEl>
                                          </p:spTgt>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 calcmode="lin" valueType="num">
                                      <p:cBhvr>
                                        <p:cTn id="24"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2">
                                            <p:txEl>
                                              <p:pRg st="5" end="5"/>
                                            </p:txEl>
                                          </p:spTgt>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 calcmode="lin" valueType="num">
                                      <p:cBhvr>
                                        <p:cTn id="30"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1"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2" dur="500"/>
                                        <p:tgtEl>
                                          <p:spTgt spid="2">
                                            <p:txEl>
                                              <p:pRg st="6" end="6"/>
                                            </p:txEl>
                                          </p:spTgt>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 calcmode="lin" valueType="num">
                                      <p:cBhvr>
                                        <p:cTn id="3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3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r>
              <a:rPr lang="ru-RU" dirty="0" smtClean="0"/>
              <a:t>Собери бусы</a:t>
            </a:r>
            <a:endParaRPr lang="ru-RU" dirty="0"/>
          </a:p>
        </p:txBody>
      </p:sp>
      <p:sp>
        <p:nvSpPr>
          <p:cNvPr id="4" name="Овал 3"/>
          <p:cNvSpPr/>
          <p:nvPr/>
        </p:nvSpPr>
        <p:spPr>
          <a:xfrm>
            <a:off x="4481405" y="1283328"/>
            <a:ext cx="2412000" cy="2412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smtClean="0">
                <a:solidFill>
                  <a:schemeClr val="tx1"/>
                </a:solidFill>
              </a:rPr>
              <a:t>сильный</a:t>
            </a:r>
            <a:endParaRPr lang="ru-RU" sz="2800" dirty="0">
              <a:solidFill>
                <a:schemeClr val="tx1"/>
              </a:solidFill>
            </a:endParaRPr>
          </a:p>
        </p:txBody>
      </p:sp>
      <p:sp>
        <p:nvSpPr>
          <p:cNvPr id="5" name="Овал 4"/>
          <p:cNvSpPr/>
          <p:nvPr/>
        </p:nvSpPr>
        <p:spPr>
          <a:xfrm>
            <a:off x="1439752" y="1484784"/>
            <a:ext cx="1800000" cy="1800000"/>
          </a:xfrm>
          <a:prstGeom prst="ellipse">
            <a:avLst/>
          </a:prstGeom>
          <a:solidFill>
            <a:srgbClr val="92D05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solidFill>
                  <a:schemeClr val="tx1"/>
                </a:solidFill>
              </a:rPr>
              <a:t>в</a:t>
            </a:r>
            <a:endParaRPr lang="ru-RU" sz="4400" dirty="0">
              <a:solidFill>
                <a:schemeClr val="tx1"/>
              </a:solidFill>
            </a:endParaRPr>
          </a:p>
        </p:txBody>
      </p:sp>
      <p:sp>
        <p:nvSpPr>
          <p:cNvPr id="6" name="Овал 5"/>
          <p:cNvSpPr/>
          <p:nvPr/>
        </p:nvSpPr>
        <p:spPr>
          <a:xfrm>
            <a:off x="7020272" y="2526724"/>
            <a:ext cx="1800000" cy="1800000"/>
          </a:xfrm>
          <a:prstGeom prst="ellipse">
            <a:avLst/>
          </a:prstGeom>
          <a:solidFill>
            <a:schemeClr val="accent1">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solidFill>
                  <a:schemeClr val="tx1"/>
                </a:solidFill>
              </a:rPr>
              <a:t>нос</a:t>
            </a:r>
            <a:endParaRPr lang="ru-RU" sz="4400" dirty="0">
              <a:solidFill>
                <a:schemeClr val="tx1"/>
              </a:solidFill>
            </a:endParaRPr>
          </a:p>
        </p:txBody>
      </p:sp>
      <p:sp>
        <p:nvSpPr>
          <p:cNvPr id="7" name="Овал 6"/>
          <p:cNvSpPr/>
          <p:nvPr/>
        </p:nvSpPr>
        <p:spPr>
          <a:xfrm>
            <a:off x="4932040" y="4326724"/>
            <a:ext cx="2268000" cy="226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3200" dirty="0" smtClean="0">
                <a:solidFill>
                  <a:schemeClr val="tx1"/>
                </a:solidFill>
              </a:rPr>
              <a:t>береги</a:t>
            </a:r>
            <a:endParaRPr lang="ru-RU" sz="3200" dirty="0">
              <a:solidFill>
                <a:schemeClr val="tx1"/>
              </a:solidFill>
            </a:endParaRPr>
          </a:p>
        </p:txBody>
      </p:sp>
      <p:sp>
        <p:nvSpPr>
          <p:cNvPr id="9" name="Овал 8"/>
          <p:cNvSpPr/>
          <p:nvPr/>
        </p:nvSpPr>
        <p:spPr>
          <a:xfrm>
            <a:off x="1259632" y="3695328"/>
            <a:ext cx="2340000" cy="23400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3600" dirty="0" smtClean="0">
                <a:solidFill>
                  <a:schemeClr val="tx1"/>
                </a:solidFill>
              </a:rPr>
              <a:t>мороз</a:t>
            </a:r>
            <a:endParaRPr lang="ru-RU" sz="3600" dirty="0">
              <a:solidFill>
                <a:schemeClr val="tx1"/>
              </a:solidFill>
            </a:endParaRPr>
          </a:p>
        </p:txBody>
      </p:sp>
    </p:spTree>
    <p:extLst>
      <p:ext uri="{BB962C8B-B14F-4D97-AF65-F5344CB8AC3E}">
        <p14:creationId xmlns:p14="http://schemas.microsoft.com/office/powerpoint/2010/main" val="41966320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1169</TotalTime>
  <Words>805</Words>
  <Application>Microsoft Office PowerPoint</Application>
  <PresentationFormat>Экран (4:3)</PresentationFormat>
  <Paragraphs>151</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Открытая</vt:lpstr>
      <vt:lpstr>Обобщение опыта по теме «Работа над предложением как средство развития речи младших школьников  на уроках русского языка».</vt:lpstr>
      <vt:lpstr>Предложение как средство развития речи на уроках русского языка.</vt:lpstr>
      <vt:lpstr>Презентация PowerPoint</vt:lpstr>
      <vt:lpstr>Презентация PowerPoint</vt:lpstr>
      <vt:lpstr>Презентация PowerPoint</vt:lpstr>
      <vt:lpstr>Презентация PowerPoint</vt:lpstr>
      <vt:lpstr>Презентация PowerPoint</vt:lpstr>
      <vt:lpstr>Изучение темы «Предложение»  в рамках ФГОС</vt:lpstr>
      <vt:lpstr>Собери бусы</vt:lpstr>
      <vt:lpstr>ПОПРОБУЙ  ОТГАДАЙ</vt:lpstr>
      <vt:lpstr>МУЗЫКАЛЬНЫЙ ДИКТАНТ</vt:lpstr>
      <vt:lpstr>Мир наоборот</vt:lpstr>
      <vt:lpstr>Конструктор </vt:lpstr>
      <vt:lpstr>Зашифрованное слово</vt:lpstr>
      <vt:lpstr>ЗАПОМИНАЙКА</vt:lpstr>
      <vt:lpstr>  МЕТОДИЧЕСКИЕ РЕКОМЕНДАЦИИ   </vt:lpstr>
      <vt:lpstr>СРАВНИТЕЛЬНЫЙ АНАЛИЗ  ОШИБОК </vt:lpstr>
      <vt:lpstr>Презентация PowerPoint</vt:lpstr>
      <vt:lpstr>Заключение</vt:lpstr>
      <vt:lpstr>        Спасибо                            за                                  внимание</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Обобщение опыта</dc:title>
  <dc:creator>Zver</dc:creator>
  <cp:lastModifiedBy>Илья</cp:lastModifiedBy>
  <cp:revision>106</cp:revision>
  <dcterms:created xsi:type="dcterms:W3CDTF">2009-03-18T08:21:43Z</dcterms:created>
  <dcterms:modified xsi:type="dcterms:W3CDTF">2012-11-05T07:13:55Z</dcterms:modified>
</cp:coreProperties>
</file>