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C77-AB3B-4118-91B7-F70C5807F8A4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7CFB-63CC-4F84-B76F-47C02ED0B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71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C77-AB3B-4118-91B7-F70C5807F8A4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7CFB-63CC-4F84-B76F-47C02ED0B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80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C77-AB3B-4118-91B7-F70C5807F8A4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7CFB-63CC-4F84-B76F-47C02ED0B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75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C77-AB3B-4118-91B7-F70C5807F8A4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7CFB-63CC-4F84-B76F-47C02ED0B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52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C77-AB3B-4118-91B7-F70C5807F8A4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7CFB-63CC-4F84-B76F-47C02ED0B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C77-AB3B-4118-91B7-F70C5807F8A4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7CFB-63CC-4F84-B76F-47C02ED0B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04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C77-AB3B-4118-91B7-F70C5807F8A4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7CFB-63CC-4F84-B76F-47C02ED0B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7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C77-AB3B-4118-91B7-F70C5807F8A4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7CFB-63CC-4F84-B76F-47C02ED0B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88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C77-AB3B-4118-91B7-F70C5807F8A4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7CFB-63CC-4F84-B76F-47C02ED0B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89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C77-AB3B-4118-91B7-F70C5807F8A4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7CFB-63CC-4F84-B76F-47C02ED0B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55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C77-AB3B-4118-91B7-F70C5807F8A4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7CFB-63CC-4F84-B76F-47C02ED0B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94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6AC77-AB3B-4118-91B7-F70C5807F8A4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57CFB-63CC-4F84-B76F-47C02ED0B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49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10359" y="471508"/>
            <a:ext cx="6321944" cy="3107263"/>
          </a:xfrm>
        </p:spPr>
        <p:txBody>
          <a:bodyPr/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страну геометрия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s://encrypted-tbn3.gstatic.com/images?q=tbn:ANd9GcRHKNYaVKfgzmGg-3-2l6hcsVL6ffkUtJaHbn4c806Cs14eq7Q63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7725" y="23526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1305213" y="3046412"/>
            <a:ext cx="3932237" cy="381158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200" dirty="0" smtClean="0">
                <a:solidFill>
                  <a:srgbClr val="FF0000"/>
                </a:solidFill>
              </a:rPr>
              <a:t>В гости к мартышке, попугаю, слонёнку и удаву.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47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купить коврик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5141626" y="1681163"/>
            <a:ext cx="7050374" cy="82391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размера он должен быть?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6376446" y="2505075"/>
            <a:ext cx="4978942" cy="3684588"/>
          </a:xfrm>
        </p:spPr>
        <p:txBody>
          <a:bodyPr>
            <a:normAutofit/>
          </a:bodyPr>
          <a:lstStyle/>
          <a:p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слонёнка?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мартышки?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удава? 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попугая?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encrypted-tbn2.gstatic.com/images?q=tbn:ANd9GcSA4vPW3hp81WZPDyy9nO75VZnw9SCxuJKjfMD-UQfUd_6lPX790Q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91" y="2714936"/>
            <a:ext cx="5235345" cy="392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004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заплатили?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s://encrypted-tbn1.gstatic.com/images?q=tbn:ANd9GcT-DXOjlRrrsXPAALXZYGxYdGH6EGeFStfs8d9IHN3A6npU4BFl3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5163" y="2505074"/>
            <a:ext cx="5461158" cy="409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199" y="2188564"/>
            <a:ext cx="5819931" cy="4669435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Слонёнок – 80 руб.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Удав – 80 руб.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Мартышка – 30 руб.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Попугай – 10 руб.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Почему?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07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чего зависит размер?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26102" y="2395252"/>
            <a:ext cx="5869898" cy="4351338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высоты?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диаметра?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ширины?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длины?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количества клеток?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encrypted-tbn2.gstatic.com/images?q=tbn:ANd9GcRNed2UmF2W_14QT7j47Rrshy2hmcsOeNrFhcoz0EPI48JzDXoSY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515" y="1963711"/>
            <a:ext cx="5578280" cy="446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468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5263"/>
            <a:ext cx="10515600" cy="2947701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(количество клеток) – это </a:t>
            </a:r>
            <a:r>
              <a:rPr lang="ru-RU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</a:t>
            </a:r>
            <a:endParaRPr lang="ru-RU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78111"/>
            <a:ext cx="10515600" cy="32988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92511" y="3102964"/>
            <a:ext cx="5696263" cy="30430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923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 площади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625" y="1455313"/>
            <a:ext cx="10515600" cy="5047087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 со стороной 1 - См</a:t>
            </a: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 со стороной 1 -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 со стороной 1 -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s://encrypted-tbn3.gstatic.com/images?q=tbn:ANd9GcS1mgANpjP0w2Q3oZsHmyiWo_Y_xUovhN4l2BKImusDTwmvGI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597" y="3951221"/>
            <a:ext cx="3727926" cy="279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369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найти площадь?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505" y="1928656"/>
            <a:ext cx="10515600" cy="435133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длине прибавить ширину?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длины вычесть ширину?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Разделить ?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Умножить?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https://encrypted-tbn0.gstatic.com/images?q=tbn:ANd9GcTgMuU0UYxZaogVS_kNTZ7uMNHoOYdVZqgLWi0XSJPUINO6KC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45" y="3329160"/>
            <a:ext cx="4515121" cy="338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066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276" y="365125"/>
            <a:ext cx="11689724" cy="1785647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найти площадь прямоугольника, нужно длину умножить на ширину.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en-US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S= a   b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Умножение 8"/>
          <p:cNvSpPr/>
          <p:nvPr/>
        </p:nvSpPr>
        <p:spPr>
          <a:xfrm>
            <a:off x="3335628" y="4095480"/>
            <a:ext cx="502276" cy="42500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https://encrypted-tbn2.gstatic.com/images?q=tbn:ANd9GcTGyZyKJnV_eRkyfcMdbVWR6nNVe4mb4VFnOov1AlTAwHIm5wp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840" y="2408349"/>
            <a:ext cx="5657721" cy="423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962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 задания в группе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 descr="https://encrypted-tbn1.gstatic.com/images?q=tbn:ANd9GcT-DXOjlRrrsXPAALXZYGxYdGH6EGeFStfs8d9IHN3A6npU4BFl3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716" y="1528516"/>
            <a:ext cx="6659494" cy="498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629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34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счёт</a:t>
            </a:r>
            <a:endParaRPr lang="ru-RU" sz="7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Произведение 6 и 5</a:t>
            </a:r>
          </a:p>
          <a:p>
            <a:r>
              <a:rPr lang="ru-RU" dirty="0" smtClean="0"/>
              <a:t>Сумма 45 и 10</a:t>
            </a:r>
          </a:p>
          <a:p>
            <a:r>
              <a:rPr lang="ru-RU" dirty="0" smtClean="0"/>
              <a:t>Увеличьте 17 на13</a:t>
            </a:r>
          </a:p>
          <a:p>
            <a:r>
              <a:rPr lang="ru-RU" dirty="0" smtClean="0"/>
              <a:t>Уменьшите 100 на 31</a:t>
            </a:r>
          </a:p>
          <a:p>
            <a:r>
              <a:rPr lang="ru-RU" dirty="0" smtClean="0"/>
              <a:t>Увеличьте 6 в 4 раза</a:t>
            </a:r>
          </a:p>
          <a:p>
            <a:r>
              <a:rPr lang="ru-RU" dirty="0" smtClean="0"/>
              <a:t>Уменьшите 32 в 4 раза</a:t>
            </a:r>
          </a:p>
          <a:p>
            <a:r>
              <a:rPr lang="ru-RU" dirty="0" smtClean="0"/>
              <a:t>Какое число на 15 больше 5</a:t>
            </a:r>
          </a:p>
          <a:p>
            <a:r>
              <a:rPr lang="ru-RU" dirty="0" smtClean="0"/>
              <a:t>Какое число на 27 меньше 38</a:t>
            </a:r>
          </a:p>
          <a:p>
            <a:r>
              <a:rPr lang="ru-RU" dirty="0" smtClean="0"/>
              <a:t>Какое число в 7 раз меньше 28</a:t>
            </a:r>
            <a:endParaRPr lang="ru-RU" dirty="0"/>
          </a:p>
        </p:txBody>
      </p:sp>
      <p:pic>
        <p:nvPicPr>
          <p:cNvPr id="1026" name="Picture 2" descr="https://encrypted-tbn3.gstatic.com/images?q=tbn:ANd9GcT4LiswhKLz9K7vTLjoES2JNV4SS9DB_0JKcPDHPgFG7xVVMZa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535" y="1690688"/>
            <a:ext cx="4626813" cy="346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83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60,  55,  30,  </a:t>
            </a:r>
          </a:p>
          <a:p>
            <a:pPr marL="0" indent="0">
              <a:buNone/>
            </a:pPr>
            <a:r>
              <a:rPr lang="ru-RU" sz="6000" dirty="0" smtClean="0"/>
              <a:t>69,  24,   8,    20,  11,   4.</a:t>
            </a:r>
            <a:endParaRPr lang="ru-RU" sz="6000" dirty="0"/>
          </a:p>
        </p:txBody>
      </p:sp>
      <p:pic>
        <p:nvPicPr>
          <p:cNvPr id="3074" name="Picture 2" descr="https://encrypted-tbn0.gstatic.com/images?q=tbn:ANd9GcSaXrhVVIaNOLwkQ0MMTsi6atv1QlbT2yZyPWkthgFH-3e0WZIkT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2" y="1690688"/>
            <a:ext cx="5507750" cy="412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00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цвета прямоугольники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04144" y="2323475"/>
            <a:ext cx="704538" cy="2323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897443" y="2353456"/>
            <a:ext cx="2338465" cy="112426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764905" y="2938072"/>
            <a:ext cx="1738859" cy="115424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818557" y="4901784"/>
            <a:ext cx="1535243" cy="1484026"/>
          </a:xfrm>
          <a:prstGeom prst="rect">
            <a:avLst/>
          </a:prstGeom>
          <a:solidFill>
            <a:srgbClr val="E9F7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98033" y="4242216"/>
            <a:ext cx="1663908" cy="230848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араллелограмм 11"/>
          <p:cNvSpPr/>
          <p:nvPr/>
        </p:nvSpPr>
        <p:spPr>
          <a:xfrm rot="2684948">
            <a:off x="6365654" y="5220409"/>
            <a:ext cx="2499770" cy="802382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358203" y="2055124"/>
            <a:ext cx="1603948" cy="8829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53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фигура больше?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рапеция 5"/>
          <p:cNvSpPr/>
          <p:nvPr/>
        </p:nvSpPr>
        <p:spPr>
          <a:xfrm>
            <a:off x="1259174" y="1978702"/>
            <a:ext cx="2413416" cy="172386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293495" y="4616970"/>
            <a:ext cx="2698230" cy="1543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56223" y="1978702"/>
            <a:ext cx="2848131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емиугольник 8"/>
          <p:cNvSpPr/>
          <p:nvPr/>
        </p:nvSpPr>
        <p:spPr>
          <a:xfrm>
            <a:off x="9009089" y="3702570"/>
            <a:ext cx="2713219" cy="245838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230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 задания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94676" y="2505075"/>
            <a:ext cx="5502900" cy="368458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Начерти прямоугольник со сторонами 8 см и 3 см. Найди периметр.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65098" cy="3684588"/>
          </a:xfrm>
        </p:spPr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Начерти прямоугольник со сторонами 8 см и 3 см. Найди периметр.</a:t>
            </a:r>
          </a:p>
          <a:p>
            <a:endParaRPr lang="ru-RU" dirty="0"/>
          </a:p>
        </p:txBody>
      </p:sp>
      <p:pic>
        <p:nvPicPr>
          <p:cNvPr id="4098" name="Picture 2" descr="https://encrypted-tbn0.gstatic.com/images?q=tbn:ANd9GcTNqGY68y2tG0WK6VvFcCVV6gnIqAA-mIc82obAexbJc0EbQdEbs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207" y="478722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09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 задания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 фигуры на глаз.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 прямоугольник на квадраты со стороной 1 см.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Посчитай количество клеток.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5032375"/>
          </a:xfrm>
        </p:spPr>
        <p:txBody>
          <a:bodyPr>
            <a:normAutofit fontScale="92500" lnSpcReduction="20000"/>
          </a:bodyPr>
          <a:lstStyle/>
          <a:p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в тетради 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клеток цифрой.</a:t>
            </a:r>
          </a:p>
          <a:p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 количество клеток.</a:t>
            </a:r>
          </a:p>
          <a:p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заметили?</a:t>
            </a:r>
          </a:p>
          <a:p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могло быть по другому? При каких условиях</a:t>
            </a:r>
            <a:r>
              <a:rPr lang="ru-RU" sz="4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46808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003" y="517306"/>
            <a:ext cx="11076994" cy="2852737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будем изучать сегодня?</a:t>
            </a:r>
            <a:b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знаем?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https://encrypted-tbn1.gstatic.com/images?q=tbn:ANd9GcR0aGIxCj6MlDi2lqmTbY_PSuo8x5tkVGvN-udiv3VW8mcfNxb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586" y="3370043"/>
            <a:ext cx="4535012" cy="339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990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вместе отдохнём!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encrypted-tbn2.gstatic.com/images?q=tbn:ANd9GcTLq25g2UJXOJbibfiKzfjzHkcrFase13ZXWbQfhnsX3kPHMQvR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102" y="1646797"/>
            <a:ext cx="6458591" cy="484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898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303</Words>
  <Application>Microsoft Office PowerPoint</Application>
  <PresentationFormat>Широкоэкранный</PresentationFormat>
  <Paragraphs>69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Путешествие  в страну геометрия</vt:lpstr>
      <vt:lpstr>Устный счёт</vt:lpstr>
      <vt:lpstr>Проверь себя</vt:lpstr>
      <vt:lpstr>Какого цвета прямоугольники</vt:lpstr>
      <vt:lpstr>Какая фигура больше?</vt:lpstr>
      <vt:lpstr>Выполни задания</vt:lpstr>
      <vt:lpstr>Выполни задания</vt:lpstr>
      <vt:lpstr>Что будем изучать сегодня? Что не знаем?</vt:lpstr>
      <vt:lpstr>Давайте вместе отдохнём!</vt:lpstr>
      <vt:lpstr>Нужно купить коврик</vt:lpstr>
      <vt:lpstr>Сколько заплатили?</vt:lpstr>
      <vt:lpstr>От чего зависит размер?</vt:lpstr>
      <vt:lpstr>Размер (количество клеток) – это площадь</vt:lpstr>
      <vt:lpstr>Единицы площади</vt:lpstr>
      <vt:lpstr>Как найти площадь?</vt:lpstr>
      <vt:lpstr>Чтобы найти площадь прямоугольника, нужно длину умножить на ширину.</vt:lpstr>
      <vt:lpstr>Выполни задания в группе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 в страну геометрия</dc:title>
  <dc:creator>Ученик 1</dc:creator>
  <cp:lastModifiedBy>Ученик 1</cp:lastModifiedBy>
  <cp:revision>12</cp:revision>
  <dcterms:created xsi:type="dcterms:W3CDTF">2014-10-29T15:25:15Z</dcterms:created>
  <dcterms:modified xsi:type="dcterms:W3CDTF">2014-10-29T16:52:20Z</dcterms:modified>
</cp:coreProperties>
</file>