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0707A3-F3A0-4CED-AA2F-7E02666F1F6A}" type="doc">
      <dgm:prSet loTypeId="urn:microsoft.com/office/officeart/2008/layout/PictureStrips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ED6BE0D-9553-45EB-ACF7-03F344D902AF}">
      <dgm:prSet phldrT="[Текст]"/>
      <dgm:spPr/>
      <dgm:t>
        <a:bodyPr/>
        <a:lstStyle/>
        <a:p>
          <a:r>
            <a:rPr lang="ru-RU" dirty="0" smtClean="0"/>
            <a:t>Что такое чтение</a:t>
          </a:r>
          <a:endParaRPr lang="ru-RU" dirty="0"/>
        </a:p>
      </dgm:t>
    </dgm:pt>
    <dgm:pt modelId="{BC965367-AB33-48A8-9C94-8CDFE8119EF8}" type="parTrans" cxnId="{C529B27C-51A4-435E-92BD-F651F70D8C1B}">
      <dgm:prSet/>
      <dgm:spPr/>
      <dgm:t>
        <a:bodyPr/>
        <a:lstStyle/>
        <a:p>
          <a:endParaRPr lang="ru-RU"/>
        </a:p>
      </dgm:t>
    </dgm:pt>
    <dgm:pt modelId="{C26F7087-7517-42D0-89F9-E4D70DAB7262}" type="sibTrans" cxnId="{C529B27C-51A4-435E-92BD-F651F70D8C1B}">
      <dgm:prSet/>
      <dgm:spPr/>
      <dgm:t>
        <a:bodyPr/>
        <a:lstStyle/>
        <a:p>
          <a:endParaRPr lang="ru-RU"/>
        </a:p>
      </dgm:t>
    </dgm:pt>
    <dgm:pt modelId="{BB45DD7D-3007-422E-BE2B-971E5D83E744}">
      <dgm:prSet phldrT="[Текст]"/>
      <dgm:spPr/>
      <dgm:t>
        <a:bodyPr/>
        <a:lstStyle/>
        <a:p>
          <a:r>
            <a:rPr lang="ru-RU" dirty="0" smtClean="0"/>
            <a:t>Учимся читать дома</a:t>
          </a:r>
          <a:endParaRPr lang="ru-RU" dirty="0"/>
        </a:p>
      </dgm:t>
    </dgm:pt>
    <dgm:pt modelId="{9D09A636-D892-48AF-8199-28633F0020A0}" type="parTrans" cxnId="{B1B3DB17-9FAA-4328-8507-1BE4D91923E0}">
      <dgm:prSet/>
      <dgm:spPr/>
      <dgm:t>
        <a:bodyPr/>
        <a:lstStyle/>
        <a:p>
          <a:endParaRPr lang="ru-RU"/>
        </a:p>
      </dgm:t>
    </dgm:pt>
    <dgm:pt modelId="{E3085993-DF48-482E-BBD4-CFA902E21E4D}" type="sibTrans" cxnId="{B1B3DB17-9FAA-4328-8507-1BE4D91923E0}">
      <dgm:prSet/>
      <dgm:spPr/>
      <dgm:t>
        <a:bodyPr/>
        <a:lstStyle/>
        <a:p>
          <a:endParaRPr lang="ru-RU"/>
        </a:p>
      </dgm:t>
    </dgm:pt>
    <dgm:pt modelId="{215E6244-D6D6-4C1C-B615-28252929854B}">
      <dgm:prSet phldrT="[Текст]"/>
      <dgm:spPr/>
      <dgm:t>
        <a:bodyPr/>
        <a:lstStyle/>
        <a:p>
          <a:r>
            <a:rPr lang="ru-RU" dirty="0" smtClean="0"/>
            <a:t>Ребенок - читатель</a:t>
          </a:r>
          <a:endParaRPr lang="ru-RU" dirty="0"/>
        </a:p>
      </dgm:t>
    </dgm:pt>
    <dgm:pt modelId="{72D09666-67EF-411A-B1D0-BE93576A3C9C}" type="parTrans" cxnId="{7B930DAD-0B21-4D42-99A0-6261E3EF7D49}">
      <dgm:prSet/>
      <dgm:spPr/>
      <dgm:t>
        <a:bodyPr/>
        <a:lstStyle/>
        <a:p>
          <a:endParaRPr lang="ru-RU"/>
        </a:p>
      </dgm:t>
    </dgm:pt>
    <dgm:pt modelId="{70FA5F5C-7E0A-4282-AE7C-9EBFBF11628B}" type="sibTrans" cxnId="{7B930DAD-0B21-4D42-99A0-6261E3EF7D49}">
      <dgm:prSet/>
      <dgm:spPr/>
      <dgm:t>
        <a:bodyPr/>
        <a:lstStyle/>
        <a:p>
          <a:endParaRPr lang="ru-RU"/>
        </a:p>
      </dgm:t>
    </dgm:pt>
    <dgm:pt modelId="{ECE767EE-3D8E-45E0-8AC0-EC3772DD2BE6}" type="pres">
      <dgm:prSet presAssocID="{DE0707A3-F3A0-4CED-AA2F-7E02666F1F6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8B1C664-DFDF-4002-AAF0-B041C136EAD7}" type="pres">
      <dgm:prSet presAssocID="{EED6BE0D-9553-45EB-ACF7-03F344D902AF}" presName="composite" presStyleCnt="0"/>
      <dgm:spPr/>
    </dgm:pt>
    <dgm:pt modelId="{FF457C34-936C-4BE1-91D6-A39C4A84ED38}" type="pres">
      <dgm:prSet presAssocID="{EED6BE0D-9553-45EB-ACF7-03F344D902AF}" presName="rect1" presStyleLbl="tr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0C6F8F-C99D-4E17-B5C8-FB133F4A6E21}" type="pres">
      <dgm:prSet presAssocID="{EED6BE0D-9553-45EB-ACF7-03F344D902AF}" presName="rect2" presStyleLbl="fgImgPlace1" presStyleIdx="0" presStyleCnt="3"/>
      <dgm:spPr/>
    </dgm:pt>
    <dgm:pt modelId="{F283F8DE-6CF8-4159-99A6-01FAEC15E275}" type="pres">
      <dgm:prSet presAssocID="{C26F7087-7517-42D0-89F9-E4D70DAB7262}" presName="sibTrans" presStyleCnt="0"/>
      <dgm:spPr/>
    </dgm:pt>
    <dgm:pt modelId="{D29AEDDE-67A1-4AF2-AB99-DFEA68848D68}" type="pres">
      <dgm:prSet presAssocID="{BB45DD7D-3007-422E-BE2B-971E5D83E744}" presName="composite" presStyleCnt="0"/>
      <dgm:spPr/>
    </dgm:pt>
    <dgm:pt modelId="{13C7901A-988B-4C27-99DA-A2813BF4BD11}" type="pres">
      <dgm:prSet presAssocID="{BB45DD7D-3007-422E-BE2B-971E5D83E744}" presName="rect1" presStyleLbl="tr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D3C7DE-5F29-424B-8769-3157415DCD79}" type="pres">
      <dgm:prSet presAssocID="{BB45DD7D-3007-422E-BE2B-971E5D83E744}" presName="rect2" presStyleLbl="fgImgPlace1" presStyleIdx="1" presStyleCnt="3"/>
      <dgm:spPr/>
    </dgm:pt>
    <dgm:pt modelId="{20191BC0-597E-468A-AAE0-6C75F39B887F}" type="pres">
      <dgm:prSet presAssocID="{E3085993-DF48-482E-BBD4-CFA902E21E4D}" presName="sibTrans" presStyleCnt="0"/>
      <dgm:spPr/>
    </dgm:pt>
    <dgm:pt modelId="{FB6A50FC-841A-492E-81A2-83D0FC71AF97}" type="pres">
      <dgm:prSet presAssocID="{215E6244-D6D6-4C1C-B615-28252929854B}" presName="composite" presStyleCnt="0"/>
      <dgm:spPr/>
    </dgm:pt>
    <dgm:pt modelId="{F70C34E2-AD40-4CF9-B429-DCD5F10B7078}" type="pres">
      <dgm:prSet presAssocID="{215E6244-D6D6-4C1C-B615-28252929854B}" presName="rect1" presStyleLbl="tr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1F9699-BE8D-4D05-95F1-AB8171235663}" type="pres">
      <dgm:prSet presAssocID="{215E6244-D6D6-4C1C-B615-28252929854B}" presName="rect2" presStyleLbl="fgImgPlace1" presStyleIdx="2" presStyleCnt="3"/>
      <dgm:spPr/>
    </dgm:pt>
  </dgm:ptLst>
  <dgm:cxnLst>
    <dgm:cxn modelId="{BEC543C8-D0BC-46B5-AF6A-8957D80543C5}" type="presOf" srcId="{BB45DD7D-3007-422E-BE2B-971E5D83E744}" destId="{13C7901A-988B-4C27-99DA-A2813BF4BD11}" srcOrd="0" destOrd="0" presId="urn:microsoft.com/office/officeart/2008/layout/PictureStrips"/>
    <dgm:cxn modelId="{7B930DAD-0B21-4D42-99A0-6261E3EF7D49}" srcId="{DE0707A3-F3A0-4CED-AA2F-7E02666F1F6A}" destId="{215E6244-D6D6-4C1C-B615-28252929854B}" srcOrd="2" destOrd="0" parTransId="{72D09666-67EF-411A-B1D0-BE93576A3C9C}" sibTransId="{70FA5F5C-7E0A-4282-AE7C-9EBFBF11628B}"/>
    <dgm:cxn modelId="{3DA653A1-0EB8-4830-8163-6FD517AC839C}" type="presOf" srcId="{DE0707A3-F3A0-4CED-AA2F-7E02666F1F6A}" destId="{ECE767EE-3D8E-45E0-8AC0-EC3772DD2BE6}" srcOrd="0" destOrd="0" presId="urn:microsoft.com/office/officeart/2008/layout/PictureStrips"/>
    <dgm:cxn modelId="{B1B3DB17-9FAA-4328-8507-1BE4D91923E0}" srcId="{DE0707A3-F3A0-4CED-AA2F-7E02666F1F6A}" destId="{BB45DD7D-3007-422E-BE2B-971E5D83E744}" srcOrd="1" destOrd="0" parTransId="{9D09A636-D892-48AF-8199-28633F0020A0}" sibTransId="{E3085993-DF48-482E-BBD4-CFA902E21E4D}"/>
    <dgm:cxn modelId="{5EBFBC0F-38C5-4809-8CD1-004586CF44FB}" type="presOf" srcId="{215E6244-D6D6-4C1C-B615-28252929854B}" destId="{F70C34E2-AD40-4CF9-B429-DCD5F10B7078}" srcOrd="0" destOrd="0" presId="urn:microsoft.com/office/officeart/2008/layout/PictureStrips"/>
    <dgm:cxn modelId="{C529B27C-51A4-435E-92BD-F651F70D8C1B}" srcId="{DE0707A3-F3A0-4CED-AA2F-7E02666F1F6A}" destId="{EED6BE0D-9553-45EB-ACF7-03F344D902AF}" srcOrd="0" destOrd="0" parTransId="{BC965367-AB33-48A8-9C94-8CDFE8119EF8}" sibTransId="{C26F7087-7517-42D0-89F9-E4D70DAB7262}"/>
    <dgm:cxn modelId="{23A03022-C962-4B0D-B881-F67148C5B72F}" type="presOf" srcId="{EED6BE0D-9553-45EB-ACF7-03F344D902AF}" destId="{FF457C34-936C-4BE1-91D6-A39C4A84ED38}" srcOrd="0" destOrd="0" presId="urn:microsoft.com/office/officeart/2008/layout/PictureStrips"/>
    <dgm:cxn modelId="{1F6BF2F8-63EE-4A47-8DE5-789662A64F94}" type="presParOf" srcId="{ECE767EE-3D8E-45E0-8AC0-EC3772DD2BE6}" destId="{D8B1C664-DFDF-4002-AAF0-B041C136EAD7}" srcOrd="0" destOrd="0" presId="urn:microsoft.com/office/officeart/2008/layout/PictureStrips"/>
    <dgm:cxn modelId="{9A97A47E-4B45-4BCF-93B5-A423C183A812}" type="presParOf" srcId="{D8B1C664-DFDF-4002-AAF0-B041C136EAD7}" destId="{FF457C34-936C-4BE1-91D6-A39C4A84ED38}" srcOrd="0" destOrd="0" presId="urn:microsoft.com/office/officeart/2008/layout/PictureStrips"/>
    <dgm:cxn modelId="{198149FD-4F7B-411C-8FB0-16A9FD180D21}" type="presParOf" srcId="{D8B1C664-DFDF-4002-AAF0-B041C136EAD7}" destId="{290C6F8F-C99D-4E17-B5C8-FB133F4A6E21}" srcOrd="1" destOrd="0" presId="urn:microsoft.com/office/officeart/2008/layout/PictureStrips"/>
    <dgm:cxn modelId="{95C1A346-05AC-4274-820A-73E4D62537FB}" type="presParOf" srcId="{ECE767EE-3D8E-45E0-8AC0-EC3772DD2BE6}" destId="{F283F8DE-6CF8-4159-99A6-01FAEC15E275}" srcOrd="1" destOrd="0" presId="urn:microsoft.com/office/officeart/2008/layout/PictureStrips"/>
    <dgm:cxn modelId="{7366BD56-625D-4814-898A-DEC4C66A743F}" type="presParOf" srcId="{ECE767EE-3D8E-45E0-8AC0-EC3772DD2BE6}" destId="{D29AEDDE-67A1-4AF2-AB99-DFEA68848D68}" srcOrd="2" destOrd="0" presId="urn:microsoft.com/office/officeart/2008/layout/PictureStrips"/>
    <dgm:cxn modelId="{148F6338-BB09-4D58-B8AC-1DFE15E6D7AF}" type="presParOf" srcId="{D29AEDDE-67A1-4AF2-AB99-DFEA68848D68}" destId="{13C7901A-988B-4C27-99DA-A2813BF4BD11}" srcOrd="0" destOrd="0" presId="urn:microsoft.com/office/officeart/2008/layout/PictureStrips"/>
    <dgm:cxn modelId="{DA7D5073-B7A7-49C0-8467-7F094CF7270A}" type="presParOf" srcId="{D29AEDDE-67A1-4AF2-AB99-DFEA68848D68}" destId="{8DD3C7DE-5F29-424B-8769-3157415DCD79}" srcOrd="1" destOrd="0" presId="urn:microsoft.com/office/officeart/2008/layout/PictureStrips"/>
    <dgm:cxn modelId="{D6B64B6B-257C-4312-9AD9-C8900B4B9EE4}" type="presParOf" srcId="{ECE767EE-3D8E-45E0-8AC0-EC3772DD2BE6}" destId="{20191BC0-597E-468A-AAE0-6C75F39B887F}" srcOrd="3" destOrd="0" presId="urn:microsoft.com/office/officeart/2008/layout/PictureStrips"/>
    <dgm:cxn modelId="{E6AC575A-7B1F-4012-A25F-17C44547107D}" type="presParOf" srcId="{ECE767EE-3D8E-45E0-8AC0-EC3772DD2BE6}" destId="{FB6A50FC-841A-492E-81A2-83D0FC71AF97}" srcOrd="4" destOrd="0" presId="urn:microsoft.com/office/officeart/2008/layout/PictureStrips"/>
    <dgm:cxn modelId="{0BFE18FA-3765-4370-A062-CEE5BF25C8F4}" type="presParOf" srcId="{FB6A50FC-841A-492E-81A2-83D0FC71AF97}" destId="{F70C34E2-AD40-4CF9-B429-DCD5F10B7078}" srcOrd="0" destOrd="0" presId="urn:microsoft.com/office/officeart/2008/layout/PictureStrips"/>
    <dgm:cxn modelId="{C198E968-51EB-431C-B65A-D16C4070F302}" type="presParOf" srcId="{FB6A50FC-841A-492E-81A2-83D0FC71AF97}" destId="{141F9699-BE8D-4D05-95F1-AB8171235663}" srcOrd="1" destOrd="0" presId="urn:microsoft.com/office/officeart/2008/layout/PictureStrips"/>
  </dgm:cxnLst>
  <dgm:bg>
    <a:solidFill>
      <a:schemeClr val="bg1">
        <a:alpha val="5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3226CC9-AE9D-4A50-8C9B-F1F1FEE189CB}" type="doc">
      <dgm:prSet loTypeId="urn:microsoft.com/office/officeart/2005/8/layout/cycle3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1840E531-8860-4ACC-AB27-421416BCB6F5}">
      <dgm:prSet phldrT="[Текст]" custT="1"/>
      <dgm:spPr/>
      <dgm:t>
        <a:bodyPr/>
        <a:lstStyle/>
        <a:p>
          <a:r>
            <a:rPr lang="ru-RU" sz="2000" b="1" dirty="0" smtClean="0"/>
            <a:t>Личность</a:t>
          </a:r>
          <a:endParaRPr lang="ru-RU" sz="2000" b="1" dirty="0"/>
        </a:p>
      </dgm:t>
    </dgm:pt>
    <dgm:pt modelId="{30CEA844-2244-459F-8007-BD2F4E1FCEB0}" type="parTrans" cxnId="{9E3100E0-4EC2-4B37-9148-8603CE162166}">
      <dgm:prSet/>
      <dgm:spPr/>
      <dgm:t>
        <a:bodyPr/>
        <a:lstStyle/>
        <a:p>
          <a:endParaRPr lang="ru-RU"/>
        </a:p>
      </dgm:t>
    </dgm:pt>
    <dgm:pt modelId="{45338377-C97F-4C6E-8ABF-4B46CA86BA49}" type="sibTrans" cxnId="{9E3100E0-4EC2-4B37-9148-8603CE162166}">
      <dgm:prSet/>
      <dgm:spPr/>
      <dgm:t>
        <a:bodyPr/>
        <a:lstStyle/>
        <a:p>
          <a:endParaRPr lang="ru-RU" sz="2800" b="1"/>
        </a:p>
      </dgm:t>
    </dgm:pt>
    <dgm:pt modelId="{70DC276C-7E65-4525-BAE6-93E9706110C0}">
      <dgm:prSet phldrT="[Текст]" custT="1"/>
      <dgm:spPr/>
      <dgm:t>
        <a:bodyPr/>
        <a:lstStyle/>
        <a:p>
          <a:r>
            <a:rPr lang="ru-RU" sz="2000" b="1" dirty="0" smtClean="0"/>
            <a:t>Отношение к книгам</a:t>
          </a:r>
          <a:endParaRPr lang="ru-RU" sz="2000" b="1" dirty="0"/>
        </a:p>
      </dgm:t>
    </dgm:pt>
    <dgm:pt modelId="{B8C41FE8-4843-4C9D-9300-803F70AFFED7}" type="parTrans" cxnId="{AD26AC86-22CA-4C15-8022-6988FD52BFED}">
      <dgm:prSet/>
      <dgm:spPr/>
      <dgm:t>
        <a:bodyPr/>
        <a:lstStyle/>
        <a:p>
          <a:endParaRPr lang="ru-RU"/>
        </a:p>
      </dgm:t>
    </dgm:pt>
    <dgm:pt modelId="{EF67D566-723E-4937-A042-45945755F742}" type="sibTrans" cxnId="{AD26AC86-22CA-4C15-8022-6988FD52BFED}">
      <dgm:prSet/>
      <dgm:spPr/>
      <dgm:t>
        <a:bodyPr/>
        <a:lstStyle/>
        <a:p>
          <a:endParaRPr lang="ru-RU"/>
        </a:p>
      </dgm:t>
    </dgm:pt>
    <dgm:pt modelId="{00ACCB31-4D22-4BD7-9C98-BA9448EA00F9}">
      <dgm:prSet phldrT="[Текст]" custT="1"/>
      <dgm:spPr/>
      <dgm:t>
        <a:bodyPr/>
        <a:lstStyle/>
        <a:p>
          <a:r>
            <a:rPr lang="ru-RU" sz="2000" b="1" dirty="0" smtClean="0"/>
            <a:t>Мышления и чувств</a:t>
          </a:r>
          <a:endParaRPr lang="ru-RU" sz="2000" b="1" dirty="0"/>
        </a:p>
      </dgm:t>
    </dgm:pt>
    <dgm:pt modelId="{9C07C2EB-7D1E-468A-9F84-B083AE1C6CA6}" type="parTrans" cxnId="{4346FBDB-E350-4847-9AE4-93B111EF3258}">
      <dgm:prSet/>
      <dgm:spPr/>
      <dgm:t>
        <a:bodyPr/>
        <a:lstStyle/>
        <a:p>
          <a:endParaRPr lang="ru-RU"/>
        </a:p>
      </dgm:t>
    </dgm:pt>
    <dgm:pt modelId="{AD2F3F7E-9A8C-49BC-9D04-DCE893B2BDFB}" type="sibTrans" cxnId="{4346FBDB-E350-4847-9AE4-93B111EF3258}">
      <dgm:prSet/>
      <dgm:spPr/>
      <dgm:t>
        <a:bodyPr/>
        <a:lstStyle/>
        <a:p>
          <a:endParaRPr lang="ru-RU"/>
        </a:p>
      </dgm:t>
    </dgm:pt>
    <dgm:pt modelId="{E4CAB7C3-3CEC-4B66-8D0E-95B8529B1D19}">
      <dgm:prSet phldrT="[Текст]" custT="1"/>
      <dgm:spPr/>
      <dgm:t>
        <a:bodyPr/>
        <a:lstStyle/>
        <a:p>
          <a:r>
            <a:rPr lang="ru-RU" sz="2000" b="1" dirty="0" smtClean="0"/>
            <a:t>Образ себя</a:t>
          </a:r>
          <a:endParaRPr lang="ru-RU" sz="2000" b="1" dirty="0"/>
        </a:p>
      </dgm:t>
    </dgm:pt>
    <dgm:pt modelId="{F878B654-5100-4101-BCE4-131332B942C1}" type="parTrans" cxnId="{FF42CBAA-D8AC-4036-B8DF-191D2766E9D4}">
      <dgm:prSet/>
      <dgm:spPr/>
      <dgm:t>
        <a:bodyPr/>
        <a:lstStyle/>
        <a:p>
          <a:endParaRPr lang="ru-RU"/>
        </a:p>
      </dgm:t>
    </dgm:pt>
    <dgm:pt modelId="{F0A2DFFA-A6CD-4D4A-9089-D2865B458026}" type="sibTrans" cxnId="{FF42CBAA-D8AC-4036-B8DF-191D2766E9D4}">
      <dgm:prSet/>
      <dgm:spPr/>
      <dgm:t>
        <a:bodyPr/>
        <a:lstStyle/>
        <a:p>
          <a:endParaRPr lang="ru-RU"/>
        </a:p>
      </dgm:t>
    </dgm:pt>
    <dgm:pt modelId="{59A19E26-2351-4A3D-BBB5-1218A83B4868}">
      <dgm:prSet phldrT="[Текст]" custT="1"/>
      <dgm:spPr/>
      <dgm:t>
        <a:bodyPr/>
        <a:lstStyle/>
        <a:p>
          <a:r>
            <a:rPr lang="ru-RU" sz="2000" b="1" dirty="0" smtClean="0"/>
            <a:t>Самостоятельность и уверенность в себе</a:t>
          </a:r>
          <a:endParaRPr lang="ru-RU" sz="2000" b="1" dirty="0"/>
        </a:p>
      </dgm:t>
    </dgm:pt>
    <dgm:pt modelId="{6993EFCF-446B-4F6A-AEE1-CB22F54935F0}" type="parTrans" cxnId="{7F9AF133-1482-4F2A-9BEF-472F94B7F72F}">
      <dgm:prSet/>
      <dgm:spPr/>
      <dgm:t>
        <a:bodyPr/>
        <a:lstStyle/>
        <a:p>
          <a:endParaRPr lang="ru-RU"/>
        </a:p>
      </dgm:t>
    </dgm:pt>
    <dgm:pt modelId="{C261FFBD-6BDF-4B89-9FF8-3B298D548129}" type="sibTrans" cxnId="{7F9AF133-1482-4F2A-9BEF-472F94B7F72F}">
      <dgm:prSet/>
      <dgm:spPr/>
      <dgm:t>
        <a:bodyPr/>
        <a:lstStyle/>
        <a:p>
          <a:endParaRPr lang="ru-RU"/>
        </a:p>
      </dgm:t>
    </dgm:pt>
    <dgm:pt modelId="{5FB0C0CB-DFE9-469F-A9A9-C269BD25B7DE}">
      <dgm:prSet custT="1"/>
      <dgm:spPr/>
      <dgm:t>
        <a:bodyPr/>
        <a:lstStyle/>
        <a:p>
          <a:r>
            <a:rPr lang="ru-RU" sz="2000" b="1" dirty="0" smtClean="0"/>
            <a:t>Запас слов</a:t>
          </a:r>
          <a:endParaRPr lang="ru-RU" sz="2000" b="1" dirty="0"/>
        </a:p>
      </dgm:t>
    </dgm:pt>
    <dgm:pt modelId="{0B0D0105-7A9C-43FF-B991-9CDB54A6A818}" type="parTrans" cxnId="{B53BC5EE-50FF-4D44-A716-D6585FB4DDB3}">
      <dgm:prSet/>
      <dgm:spPr/>
      <dgm:t>
        <a:bodyPr/>
        <a:lstStyle/>
        <a:p>
          <a:endParaRPr lang="ru-RU"/>
        </a:p>
      </dgm:t>
    </dgm:pt>
    <dgm:pt modelId="{527A2755-00F8-49C7-88E1-BCB6E4ED6C67}" type="sibTrans" cxnId="{B53BC5EE-50FF-4D44-A716-D6585FB4DDB3}">
      <dgm:prSet/>
      <dgm:spPr/>
      <dgm:t>
        <a:bodyPr/>
        <a:lstStyle/>
        <a:p>
          <a:endParaRPr lang="ru-RU"/>
        </a:p>
      </dgm:t>
    </dgm:pt>
    <dgm:pt modelId="{483FE544-2F0F-4063-A02D-E68D5ACCFC79}">
      <dgm:prSet custT="1"/>
      <dgm:spPr/>
      <dgm:t>
        <a:bodyPr/>
        <a:lstStyle/>
        <a:p>
          <a:r>
            <a:rPr lang="ru-RU" sz="2000" b="1" dirty="0" smtClean="0"/>
            <a:t>Отношение к родителям</a:t>
          </a:r>
          <a:endParaRPr lang="ru-RU" sz="2000" b="1" dirty="0"/>
        </a:p>
      </dgm:t>
    </dgm:pt>
    <dgm:pt modelId="{7B38F573-642B-4D27-A8D8-5FE98498CA42}" type="parTrans" cxnId="{33056126-771C-40E3-9A5D-B8566FF0974E}">
      <dgm:prSet/>
      <dgm:spPr/>
      <dgm:t>
        <a:bodyPr/>
        <a:lstStyle/>
        <a:p>
          <a:endParaRPr lang="ru-RU"/>
        </a:p>
      </dgm:t>
    </dgm:pt>
    <dgm:pt modelId="{88A03626-B943-4361-8660-AEBA10F83EED}" type="sibTrans" cxnId="{33056126-771C-40E3-9A5D-B8566FF0974E}">
      <dgm:prSet/>
      <dgm:spPr/>
      <dgm:t>
        <a:bodyPr/>
        <a:lstStyle/>
        <a:p>
          <a:endParaRPr lang="ru-RU"/>
        </a:p>
      </dgm:t>
    </dgm:pt>
    <dgm:pt modelId="{E9494C0A-1C23-4C28-BE35-3570D58662B1}" type="pres">
      <dgm:prSet presAssocID="{73226CC9-AE9D-4A50-8C9B-F1F1FEE189C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4E829C0-F7E9-4388-B909-82719F3EAE87}" type="pres">
      <dgm:prSet presAssocID="{73226CC9-AE9D-4A50-8C9B-F1F1FEE189CB}" presName="cycle" presStyleCnt="0"/>
      <dgm:spPr/>
    </dgm:pt>
    <dgm:pt modelId="{6E18DFAF-F716-4BA2-8643-419C3E4881FB}" type="pres">
      <dgm:prSet presAssocID="{1840E531-8860-4ACC-AB27-421416BCB6F5}" presName="nodeFirst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41066D-E45F-4D7F-AEFD-1F166A619CAD}" type="pres">
      <dgm:prSet presAssocID="{45338377-C97F-4C6E-8ABF-4B46CA86BA49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F4864C00-DE9F-4328-BE00-EA3F8ABE8E6A}" type="pres">
      <dgm:prSet presAssocID="{70DC276C-7E65-4525-BAE6-93E9706110C0}" presName="nodeFollowingNodes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69E3CC-F5A3-48A4-9433-539C3EADF68C}" type="pres">
      <dgm:prSet presAssocID="{00ACCB31-4D22-4BD7-9C98-BA9448EA00F9}" presName="nodeFollowingNodes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024EE8-74F8-467B-8FB0-F70774EAE1AF}" type="pres">
      <dgm:prSet presAssocID="{E4CAB7C3-3CEC-4B66-8D0E-95B8529B1D19}" presName="nodeFollowingNodes" presStyleLbl="node1" presStyleIdx="3" presStyleCnt="7" custScaleX="1250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BDBFE9-273F-4568-B7E8-E0D2AFB1FE1A}" type="pres">
      <dgm:prSet presAssocID="{59A19E26-2351-4A3D-BBB5-1218A83B4868}" presName="nodeFollowingNodes" presStyleLbl="node1" presStyleIdx="4" presStyleCnt="7" custScaleX="1231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00C251-0A74-462A-8520-D25765E6B4D2}" type="pres">
      <dgm:prSet presAssocID="{5FB0C0CB-DFE9-469F-A9A9-C269BD25B7DE}" presName="nodeFollowingNodes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35D961-80B4-45CA-B8BA-5CFB7C49F1C6}" type="pres">
      <dgm:prSet presAssocID="{483FE544-2F0F-4063-A02D-E68D5ACCFC79}" presName="nodeFollowingNodes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6688917-E2D7-48AE-833E-B40974F34E78}" type="presOf" srcId="{E4CAB7C3-3CEC-4B66-8D0E-95B8529B1D19}" destId="{E8024EE8-74F8-467B-8FB0-F70774EAE1AF}" srcOrd="0" destOrd="0" presId="urn:microsoft.com/office/officeart/2005/8/layout/cycle3"/>
    <dgm:cxn modelId="{0B2AB1EB-EFC9-459B-84C0-6C9AD71AB817}" type="presOf" srcId="{1840E531-8860-4ACC-AB27-421416BCB6F5}" destId="{6E18DFAF-F716-4BA2-8643-419C3E4881FB}" srcOrd="0" destOrd="0" presId="urn:microsoft.com/office/officeart/2005/8/layout/cycle3"/>
    <dgm:cxn modelId="{A4332CD6-D240-403B-BE79-2E5E7C3C5DCE}" type="presOf" srcId="{59A19E26-2351-4A3D-BBB5-1218A83B4868}" destId="{AEBDBFE9-273F-4568-B7E8-E0D2AFB1FE1A}" srcOrd="0" destOrd="0" presId="urn:microsoft.com/office/officeart/2005/8/layout/cycle3"/>
    <dgm:cxn modelId="{B53BC5EE-50FF-4D44-A716-D6585FB4DDB3}" srcId="{73226CC9-AE9D-4A50-8C9B-F1F1FEE189CB}" destId="{5FB0C0CB-DFE9-469F-A9A9-C269BD25B7DE}" srcOrd="5" destOrd="0" parTransId="{0B0D0105-7A9C-43FF-B991-9CDB54A6A818}" sibTransId="{527A2755-00F8-49C7-88E1-BCB6E4ED6C67}"/>
    <dgm:cxn modelId="{FF42CBAA-D8AC-4036-B8DF-191D2766E9D4}" srcId="{73226CC9-AE9D-4A50-8C9B-F1F1FEE189CB}" destId="{E4CAB7C3-3CEC-4B66-8D0E-95B8529B1D19}" srcOrd="3" destOrd="0" parTransId="{F878B654-5100-4101-BCE4-131332B942C1}" sibTransId="{F0A2DFFA-A6CD-4D4A-9089-D2865B458026}"/>
    <dgm:cxn modelId="{FAFE0EF8-7C0F-49CB-B435-F0C5939B8C77}" type="presOf" srcId="{73226CC9-AE9D-4A50-8C9B-F1F1FEE189CB}" destId="{E9494C0A-1C23-4C28-BE35-3570D58662B1}" srcOrd="0" destOrd="0" presId="urn:microsoft.com/office/officeart/2005/8/layout/cycle3"/>
    <dgm:cxn modelId="{271050F8-964D-43ED-9037-AD47E45BF6D3}" type="presOf" srcId="{5FB0C0CB-DFE9-469F-A9A9-C269BD25B7DE}" destId="{A600C251-0A74-462A-8520-D25765E6B4D2}" srcOrd="0" destOrd="0" presId="urn:microsoft.com/office/officeart/2005/8/layout/cycle3"/>
    <dgm:cxn modelId="{33056126-771C-40E3-9A5D-B8566FF0974E}" srcId="{73226CC9-AE9D-4A50-8C9B-F1F1FEE189CB}" destId="{483FE544-2F0F-4063-A02D-E68D5ACCFC79}" srcOrd="6" destOrd="0" parTransId="{7B38F573-642B-4D27-A8D8-5FE98498CA42}" sibTransId="{88A03626-B943-4361-8660-AEBA10F83EED}"/>
    <dgm:cxn modelId="{9E3100E0-4EC2-4B37-9148-8603CE162166}" srcId="{73226CC9-AE9D-4A50-8C9B-F1F1FEE189CB}" destId="{1840E531-8860-4ACC-AB27-421416BCB6F5}" srcOrd="0" destOrd="0" parTransId="{30CEA844-2244-459F-8007-BD2F4E1FCEB0}" sibTransId="{45338377-C97F-4C6E-8ABF-4B46CA86BA49}"/>
    <dgm:cxn modelId="{AD26AC86-22CA-4C15-8022-6988FD52BFED}" srcId="{73226CC9-AE9D-4A50-8C9B-F1F1FEE189CB}" destId="{70DC276C-7E65-4525-BAE6-93E9706110C0}" srcOrd="1" destOrd="0" parTransId="{B8C41FE8-4843-4C9D-9300-803F70AFFED7}" sibTransId="{EF67D566-723E-4937-A042-45945755F742}"/>
    <dgm:cxn modelId="{4346FBDB-E350-4847-9AE4-93B111EF3258}" srcId="{73226CC9-AE9D-4A50-8C9B-F1F1FEE189CB}" destId="{00ACCB31-4D22-4BD7-9C98-BA9448EA00F9}" srcOrd="2" destOrd="0" parTransId="{9C07C2EB-7D1E-468A-9F84-B083AE1C6CA6}" sibTransId="{AD2F3F7E-9A8C-49BC-9D04-DCE893B2BDFB}"/>
    <dgm:cxn modelId="{2448CE5A-68D7-4982-B1F8-03013016C74A}" type="presOf" srcId="{00ACCB31-4D22-4BD7-9C98-BA9448EA00F9}" destId="{C669E3CC-F5A3-48A4-9433-539C3EADF68C}" srcOrd="0" destOrd="0" presId="urn:microsoft.com/office/officeart/2005/8/layout/cycle3"/>
    <dgm:cxn modelId="{C61764D7-BC60-46BE-BB9C-3008855C644D}" type="presOf" srcId="{70DC276C-7E65-4525-BAE6-93E9706110C0}" destId="{F4864C00-DE9F-4328-BE00-EA3F8ABE8E6A}" srcOrd="0" destOrd="0" presId="urn:microsoft.com/office/officeart/2005/8/layout/cycle3"/>
    <dgm:cxn modelId="{E0CC321D-F279-4FD1-87C6-7CD9994B3D8B}" type="presOf" srcId="{483FE544-2F0F-4063-A02D-E68D5ACCFC79}" destId="{9135D961-80B4-45CA-B8BA-5CFB7C49F1C6}" srcOrd="0" destOrd="0" presId="urn:microsoft.com/office/officeart/2005/8/layout/cycle3"/>
    <dgm:cxn modelId="{7F9AF133-1482-4F2A-9BEF-472F94B7F72F}" srcId="{73226CC9-AE9D-4A50-8C9B-F1F1FEE189CB}" destId="{59A19E26-2351-4A3D-BBB5-1218A83B4868}" srcOrd="4" destOrd="0" parTransId="{6993EFCF-446B-4F6A-AEE1-CB22F54935F0}" sibTransId="{C261FFBD-6BDF-4B89-9FF8-3B298D548129}"/>
    <dgm:cxn modelId="{2B82F32D-000D-4515-ACB1-0112825B8ED7}" type="presOf" srcId="{45338377-C97F-4C6E-8ABF-4B46CA86BA49}" destId="{1C41066D-E45F-4D7F-AEFD-1F166A619CAD}" srcOrd="0" destOrd="0" presId="urn:microsoft.com/office/officeart/2005/8/layout/cycle3"/>
    <dgm:cxn modelId="{41539FF0-5077-4901-891B-04226512452F}" type="presParOf" srcId="{E9494C0A-1C23-4C28-BE35-3570D58662B1}" destId="{74E829C0-F7E9-4388-B909-82719F3EAE87}" srcOrd="0" destOrd="0" presId="urn:microsoft.com/office/officeart/2005/8/layout/cycle3"/>
    <dgm:cxn modelId="{A20A9CDC-0B07-4F17-BF91-BBCCEA51C96B}" type="presParOf" srcId="{74E829C0-F7E9-4388-B909-82719F3EAE87}" destId="{6E18DFAF-F716-4BA2-8643-419C3E4881FB}" srcOrd="0" destOrd="0" presId="urn:microsoft.com/office/officeart/2005/8/layout/cycle3"/>
    <dgm:cxn modelId="{525D1DB5-7DFF-494C-8874-F7C8A3A7FDE9}" type="presParOf" srcId="{74E829C0-F7E9-4388-B909-82719F3EAE87}" destId="{1C41066D-E45F-4D7F-AEFD-1F166A619CAD}" srcOrd="1" destOrd="0" presId="urn:microsoft.com/office/officeart/2005/8/layout/cycle3"/>
    <dgm:cxn modelId="{22405F3E-CAE9-4B0C-B6D1-A844AC61322B}" type="presParOf" srcId="{74E829C0-F7E9-4388-B909-82719F3EAE87}" destId="{F4864C00-DE9F-4328-BE00-EA3F8ABE8E6A}" srcOrd="2" destOrd="0" presId="urn:microsoft.com/office/officeart/2005/8/layout/cycle3"/>
    <dgm:cxn modelId="{3EA69259-EBD3-4BD7-9184-C522704BF285}" type="presParOf" srcId="{74E829C0-F7E9-4388-B909-82719F3EAE87}" destId="{C669E3CC-F5A3-48A4-9433-539C3EADF68C}" srcOrd="3" destOrd="0" presId="urn:microsoft.com/office/officeart/2005/8/layout/cycle3"/>
    <dgm:cxn modelId="{13100BF7-56C8-466E-BB3B-5B6BB773693B}" type="presParOf" srcId="{74E829C0-F7E9-4388-B909-82719F3EAE87}" destId="{E8024EE8-74F8-467B-8FB0-F70774EAE1AF}" srcOrd="4" destOrd="0" presId="urn:microsoft.com/office/officeart/2005/8/layout/cycle3"/>
    <dgm:cxn modelId="{8BFCF38D-59D2-495A-8022-1860298821A5}" type="presParOf" srcId="{74E829C0-F7E9-4388-B909-82719F3EAE87}" destId="{AEBDBFE9-273F-4568-B7E8-E0D2AFB1FE1A}" srcOrd="5" destOrd="0" presId="urn:microsoft.com/office/officeart/2005/8/layout/cycle3"/>
    <dgm:cxn modelId="{1C1C51D4-2846-4C19-99C0-7A4B588F02C4}" type="presParOf" srcId="{74E829C0-F7E9-4388-B909-82719F3EAE87}" destId="{A600C251-0A74-462A-8520-D25765E6B4D2}" srcOrd="6" destOrd="0" presId="urn:microsoft.com/office/officeart/2005/8/layout/cycle3"/>
    <dgm:cxn modelId="{703723E9-C217-4E99-9A78-EFF890A407F5}" type="presParOf" srcId="{74E829C0-F7E9-4388-B909-82719F3EAE87}" destId="{9135D961-80B4-45CA-B8BA-5CFB7C49F1C6}" srcOrd="7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0DD4EF0-200B-4AF1-83B6-BF30FBA34DF8}" type="doc">
      <dgm:prSet loTypeId="urn:microsoft.com/office/officeart/2005/8/layout/pyramid4" loCatId="pyramid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85A44B6-901F-4818-842F-BCD15C845458}">
      <dgm:prSet phldrT="[Текст]" custT="1"/>
      <dgm:spPr/>
      <dgm:t>
        <a:bodyPr/>
        <a:lstStyle/>
        <a:p>
          <a:r>
            <a:rPr lang="ru-RU" sz="2000" b="1" dirty="0" smtClean="0"/>
            <a:t>Физическое развитие</a:t>
          </a:r>
          <a:endParaRPr lang="ru-RU" sz="2000" b="1" dirty="0"/>
        </a:p>
      </dgm:t>
    </dgm:pt>
    <dgm:pt modelId="{2207E4ED-E286-4F5D-8745-0B037E9EA722}" type="parTrans" cxnId="{D579EC66-690F-4AF2-BA1D-CAE9605D87A0}">
      <dgm:prSet/>
      <dgm:spPr/>
      <dgm:t>
        <a:bodyPr/>
        <a:lstStyle/>
        <a:p>
          <a:endParaRPr lang="ru-RU"/>
        </a:p>
      </dgm:t>
    </dgm:pt>
    <dgm:pt modelId="{7DE757A7-1587-487C-9FCE-7B5B882B0B06}" type="sibTrans" cxnId="{D579EC66-690F-4AF2-BA1D-CAE9605D87A0}">
      <dgm:prSet/>
      <dgm:spPr/>
      <dgm:t>
        <a:bodyPr/>
        <a:lstStyle/>
        <a:p>
          <a:endParaRPr lang="ru-RU"/>
        </a:p>
      </dgm:t>
    </dgm:pt>
    <dgm:pt modelId="{625C2531-8BAB-4EA4-8E08-11C14287FA0F}">
      <dgm:prSet phldrT="[Текст]" custT="1"/>
      <dgm:spPr/>
      <dgm:t>
        <a:bodyPr/>
        <a:lstStyle/>
        <a:p>
          <a:r>
            <a:rPr lang="ru-RU" sz="2000" b="1" dirty="0" smtClean="0"/>
            <a:t>Умственное развитие</a:t>
          </a:r>
          <a:endParaRPr lang="ru-RU" sz="2000" b="1" dirty="0"/>
        </a:p>
      </dgm:t>
    </dgm:pt>
    <dgm:pt modelId="{8F8C519F-7D5E-4C0D-B372-B9611C448E20}" type="parTrans" cxnId="{BF9DF64E-83C2-454B-8488-1E3A380D35AA}">
      <dgm:prSet/>
      <dgm:spPr/>
      <dgm:t>
        <a:bodyPr/>
        <a:lstStyle/>
        <a:p>
          <a:endParaRPr lang="ru-RU"/>
        </a:p>
      </dgm:t>
    </dgm:pt>
    <dgm:pt modelId="{192F7177-A6ED-4216-A5A6-7B614A2F59E4}" type="sibTrans" cxnId="{BF9DF64E-83C2-454B-8488-1E3A380D35AA}">
      <dgm:prSet/>
      <dgm:spPr/>
      <dgm:t>
        <a:bodyPr/>
        <a:lstStyle/>
        <a:p>
          <a:endParaRPr lang="ru-RU"/>
        </a:p>
      </dgm:t>
    </dgm:pt>
    <dgm:pt modelId="{6966336F-5DD3-4C57-8DCA-137E33393158}">
      <dgm:prSet phldrT="[Текст]" custT="1"/>
      <dgm:spPr/>
      <dgm:t>
        <a:bodyPr/>
        <a:lstStyle/>
        <a:p>
          <a:r>
            <a:rPr lang="ru-RU" sz="2000" b="1" dirty="0" err="1" smtClean="0"/>
            <a:t>Эмоцио</a:t>
          </a:r>
          <a:endParaRPr lang="ru-RU" sz="2000" b="1" dirty="0" smtClean="0"/>
        </a:p>
        <a:p>
          <a:r>
            <a:rPr lang="ru-RU" sz="2000" b="1" dirty="0" err="1" smtClean="0"/>
            <a:t>нальное</a:t>
          </a:r>
          <a:r>
            <a:rPr lang="ru-RU" sz="2000" b="1" dirty="0" smtClean="0"/>
            <a:t> развитие</a:t>
          </a:r>
          <a:endParaRPr lang="ru-RU" sz="2000" b="1" dirty="0"/>
        </a:p>
      </dgm:t>
    </dgm:pt>
    <dgm:pt modelId="{BF01C5A0-4010-456F-86CB-8518A78B32CD}" type="parTrans" cxnId="{F7BC7384-E7C5-49B4-A52A-0F3C3656DAAB}">
      <dgm:prSet/>
      <dgm:spPr/>
      <dgm:t>
        <a:bodyPr/>
        <a:lstStyle/>
        <a:p>
          <a:endParaRPr lang="ru-RU"/>
        </a:p>
      </dgm:t>
    </dgm:pt>
    <dgm:pt modelId="{93AAB215-E9A6-46D5-84E4-3FC84978B91A}" type="sibTrans" cxnId="{F7BC7384-E7C5-49B4-A52A-0F3C3656DAAB}">
      <dgm:prSet/>
      <dgm:spPr/>
      <dgm:t>
        <a:bodyPr/>
        <a:lstStyle/>
        <a:p>
          <a:endParaRPr lang="ru-RU"/>
        </a:p>
      </dgm:t>
    </dgm:pt>
    <dgm:pt modelId="{30FCE235-A89F-4C97-B8D0-B09B68EB51DA}">
      <dgm:prSet phldrT="[Текст]" custT="1"/>
      <dgm:spPr/>
      <dgm:t>
        <a:bodyPr/>
        <a:lstStyle/>
        <a:p>
          <a:r>
            <a:rPr lang="ru-RU" sz="2000" b="1" dirty="0" smtClean="0"/>
            <a:t>Социальное развитие</a:t>
          </a:r>
          <a:endParaRPr lang="ru-RU" sz="2000" b="1" dirty="0"/>
        </a:p>
      </dgm:t>
    </dgm:pt>
    <dgm:pt modelId="{C4537E18-D76B-4F42-B8E6-FF211DCB5070}" type="parTrans" cxnId="{562DDD4B-C742-48EC-853A-5D88C29975EB}">
      <dgm:prSet/>
      <dgm:spPr/>
      <dgm:t>
        <a:bodyPr/>
        <a:lstStyle/>
        <a:p>
          <a:endParaRPr lang="ru-RU"/>
        </a:p>
      </dgm:t>
    </dgm:pt>
    <dgm:pt modelId="{80D49EDF-84F8-4D73-A082-6EC40F6C5D9F}" type="sibTrans" cxnId="{562DDD4B-C742-48EC-853A-5D88C29975EB}">
      <dgm:prSet/>
      <dgm:spPr/>
      <dgm:t>
        <a:bodyPr/>
        <a:lstStyle/>
        <a:p>
          <a:endParaRPr lang="ru-RU"/>
        </a:p>
      </dgm:t>
    </dgm:pt>
    <dgm:pt modelId="{D5720501-A255-44C5-8E87-C60AF9B4EA9E}" type="pres">
      <dgm:prSet presAssocID="{60DD4EF0-200B-4AF1-83B6-BF30FBA34DF8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67F0208-D63A-4D1D-BE9B-698DB2BC38E8}" type="pres">
      <dgm:prSet presAssocID="{60DD4EF0-200B-4AF1-83B6-BF30FBA34DF8}" presName="triangle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8D0588-A174-4EA2-8B63-F703AEEB2868}" type="pres">
      <dgm:prSet presAssocID="{60DD4EF0-200B-4AF1-83B6-BF30FBA34DF8}" presName="triangle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386917-B4F9-4289-8202-A76D85B1AA6F}" type="pres">
      <dgm:prSet presAssocID="{60DD4EF0-200B-4AF1-83B6-BF30FBA34DF8}" presName="triangle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C1E808-AD54-42DA-B769-9AF3D19CA17E}" type="pres">
      <dgm:prSet presAssocID="{60DD4EF0-200B-4AF1-83B6-BF30FBA34DF8}" presName="triangle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579EC66-690F-4AF2-BA1D-CAE9605D87A0}" srcId="{60DD4EF0-200B-4AF1-83B6-BF30FBA34DF8}" destId="{E85A44B6-901F-4818-842F-BCD15C845458}" srcOrd="0" destOrd="0" parTransId="{2207E4ED-E286-4F5D-8745-0B037E9EA722}" sibTransId="{7DE757A7-1587-487C-9FCE-7B5B882B0B06}"/>
    <dgm:cxn modelId="{F7BC7384-E7C5-49B4-A52A-0F3C3656DAAB}" srcId="{60DD4EF0-200B-4AF1-83B6-BF30FBA34DF8}" destId="{6966336F-5DD3-4C57-8DCA-137E33393158}" srcOrd="2" destOrd="0" parTransId="{BF01C5A0-4010-456F-86CB-8518A78B32CD}" sibTransId="{93AAB215-E9A6-46D5-84E4-3FC84978B91A}"/>
    <dgm:cxn modelId="{BF9DF64E-83C2-454B-8488-1E3A380D35AA}" srcId="{60DD4EF0-200B-4AF1-83B6-BF30FBA34DF8}" destId="{625C2531-8BAB-4EA4-8E08-11C14287FA0F}" srcOrd="1" destOrd="0" parTransId="{8F8C519F-7D5E-4C0D-B372-B9611C448E20}" sibTransId="{192F7177-A6ED-4216-A5A6-7B614A2F59E4}"/>
    <dgm:cxn modelId="{6A7BDC97-60C4-44A4-A622-E56AA77F1845}" type="presOf" srcId="{60DD4EF0-200B-4AF1-83B6-BF30FBA34DF8}" destId="{D5720501-A255-44C5-8E87-C60AF9B4EA9E}" srcOrd="0" destOrd="0" presId="urn:microsoft.com/office/officeart/2005/8/layout/pyramid4"/>
    <dgm:cxn modelId="{562DDD4B-C742-48EC-853A-5D88C29975EB}" srcId="{60DD4EF0-200B-4AF1-83B6-BF30FBA34DF8}" destId="{30FCE235-A89F-4C97-B8D0-B09B68EB51DA}" srcOrd="3" destOrd="0" parTransId="{C4537E18-D76B-4F42-B8E6-FF211DCB5070}" sibTransId="{80D49EDF-84F8-4D73-A082-6EC40F6C5D9F}"/>
    <dgm:cxn modelId="{665B162F-B0F0-49A3-B91A-9A2A11067306}" type="presOf" srcId="{6966336F-5DD3-4C57-8DCA-137E33393158}" destId="{0D386917-B4F9-4289-8202-A76D85B1AA6F}" srcOrd="0" destOrd="0" presId="urn:microsoft.com/office/officeart/2005/8/layout/pyramid4"/>
    <dgm:cxn modelId="{AD34B485-9F2F-47B9-A8BB-9058D15F9134}" type="presOf" srcId="{E85A44B6-901F-4818-842F-BCD15C845458}" destId="{367F0208-D63A-4D1D-BE9B-698DB2BC38E8}" srcOrd="0" destOrd="0" presId="urn:microsoft.com/office/officeart/2005/8/layout/pyramid4"/>
    <dgm:cxn modelId="{36F03571-A345-45DF-BD76-9DF4DCCEAC03}" type="presOf" srcId="{625C2531-8BAB-4EA4-8E08-11C14287FA0F}" destId="{938D0588-A174-4EA2-8B63-F703AEEB2868}" srcOrd="0" destOrd="0" presId="urn:microsoft.com/office/officeart/2005/8/layout/pyramid4"/>
    <dgm:cxn modelId="{FFBFD181-0C90-4BD5-A69C-FE154283BD04}" type="presOf" srcId="{30FCE235-A89F-4C97-B8D0-B09B68EB51DA}" destId="{1EC1E808-AD54-42DA-B769-9AF3D19CA17E}" srcOrd="0" destOrd="0" presId="urn:microsoft.com/office/officeart/2005/8/layout/pyramid4"/>
    <dgm:cxn modelId="{570E63D7-3443-4522-97DA-7F59DD8FAF4E}" type="presParOf" srcId="{D5720501-A255-44C5-8E87-C60AF9B4EA9E}" destId="{367F0208-D63A-4D1D-BE9B-698DB2BC38E8}" srcOrd="0" destOrd="0" presId="urn:microsoft.com/office/officeart/2005/8/layout/pyramid4"/>
    <dgm:cxn modelId="{51ED9ECF-32A4-49EF-B04A-068ADFC7D9B7}" type="presParOf" srcId="{D5720501-A255-44C5-8E87-C60AF9B4EA9E}" destId="{938D0588-A174-4EA2-8B63-F703AEEB2868}" srcOrd="1" destOrd="0" presId="urn:microsoft.com/office/officeart/2005/8/layout/pyramid4"/>
    <dgm:cxn modelId="{A5680548-899B-474C-83B1-9FAC59B671B0}" type="presParOf" srcId="{D5720501-A255-44C5-8E87-C60AF9B4EA9E}" destId="{0D386917-B4F9-4289-8202-A76D85B1AA6F}" srcOrd="2" destOrd="0" presId="urn:microsoft.com/office/officeart/2005/8/layout/pyramid4"/>
    <dgm:cxn modelId="{C3000CE7-9D42-4B96-8F7A-A9A345C11EC4}" type="presParOf" srcId="{D5720501-A255-44C5-8E87-C60AF9B4EA9E}" destId="{1EC1E808-AD54-42DA-B769-9AF3D19CA17E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93D3130-21BD-42B4-8BDB-111E0160E3D6}" type="doc">
      <dgm:prSet loTypeId="urn:microsoft.com/office/officeart/2005/8/layout/hierarchy2" loCatId="hierarchy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D37EF5E9-CBF7-4C5F-8141-63E5DEE8251B}">
      <dgm:prSet phldrT="[Текст]"/>
      <dgm:spPr/>
      <dgm:t>
        <a:bodyPr/>
        <a:lstStyle/>
        <a:p>
          <a:r>
            <a:rPr lang="ru-RU" dirty="0" smtClean="0"/>
            <a:t>Ребенок</a:t>
          </a:r>
          <a:endParaRPr lang="ru-RU" dirty="0"/>
        </a:p>
      </dgm:t>
    </dgm:pt>
    <dgm:pt modelId="{7ECFEB0B-AFE1-4D58-ABC1-D63AC64CCA34}" type="parTrans" cxnId="{C7076D51-74D9-4C4C-9A94-FA6538131B21}">
      <dgm:prSet/>
      <dgm:spPr/>
      <dgm:t>
        <a:bodyPr/>
        <a:lstStyle/>
        <a:p>
          <a:endParaRPr lang="ru-RU"/>
        </a:p>
      </dgm:t>
    </dgm:pt>
    <dgm:pt modelId="{6EC1FFA5-D228-40F7-90E2-BF049C477885}" type="sibTrans" cxnId="{C7076D51-74D9-4C4C-9A94-FA6538131B21}">
      <dgm:prSet/>
      <dgm:spPr/>
      <dgm:t>
        <a:bodyPr/>
        <a:lstStyle/>
        <a:p>
          <a:endParaRPr lang="ru-RU"/>
        </a:p>
      </dgm:t>
    </dgm:pt>
    <dgm:pt modelId="{A291C966-485C-448D-9F74-D1EBF3BB8233}">
      <dgm:prSet phldrT="[Текст]"/>
      <dgm:spPr/>
      <dgm:t>
        <a:bodyPr/>
        <a:lstStyle/>
        <a:p>
          <a:r>
            <a:rPr lang="ru-RU" dirty="0" smtClean="0"/>
            <a:t>Мир</a:t>
          </a:r>
          <a:r>
            <a:rPr lang="ru-RU" baseline="0" dirty="0" smtClean="0"/>
            <a:t> внутри меня</a:t>
          </a:r>
          <a:endParaRPr lang="ru-RU" dirty="0"/>
        </a:p>
      </dgm:t>
    </dgm:pt>
    <dgm:pt modelId="{A2D91A8F-A5B8-4098-9B48-2D640B6D6C47}" type="parTrans" cxnId="{E7873DC4-F377-41E9-9680-C96AF3034D0F}">
      <dgm:prSet/>
      <dgm:spPr/>
      <dgm:t>
        <a:bodyPr/>
        <a:lstStyle/>
        <a:p>
          <a:endParaRPr lang="ru-RU"/>
        </a:p>
      </dgm:t>
    </dgm:pt>
    <dgm:pt modelId="{CC182749-B51D-4F37-9F1A-5E17EF729D2B}" type="sibTrans" cxnId="{E7873DC4-F377-41E9-9680-C96AF3034D0F}">
      <dgm:prSet/>
      <dgm:spPr/>
      <dgm:t>
        <a:bodyPr/>
        <a:lstStyle/>
        <a:p>
          <a:endParaRPr lang="ru-RU"/>
        </a:p>
      </dgm:t>
    </dgm:pt>
    <dgm:pt modelId="{167B21B7-08DE-451C-8D5A-6B8F0A443672}">
      <dgm:prSet phldrT="[Текст]"/>
      <dgm:spPr/>
      <dgm:t>
        <a:bodyPr/>
        <a:lstStyle/>
        <a:p>
          <a:r>
            <a:rPr lang="ru-RU" dirty="0" smtClean="0"/>
            <a:t>Мир вокруг</a:t>
          </a:r>
        </a:p>
      </dgm:t>
    </dgm:pt>
    <dgm:pt modelId="{BCD83692-C512-4675-B7D7-6D39F58AE3A3}" type="parTrans" cxnId="{85FEB152-BC60-4194-B25C-019E4A2B4317}">
      <dgm:prSet/>
      <dgm:spPr/>
      <dgm:t>
        <a:bodyPr/>
        <a:lstStyle/>
        <a:p>
          <a:endParaRPr lang="ru-RU"/>
        </a:p>
      </dgm:t>
    </dgm:pt>
    <dgm:pt modelId="{9B3A622A-DA2A-45CC-9DA0-ACC3EE43E193}" type="sibTrans" cxnId="{85FEB152-BC60-4194-B25C-019E4A2B4317}">
      <dgm:prSet/>
      <dgm:spPr/>
      <dgm:t>
        <a:bodyPr/>
        <a:lstStyle/>
        <a:p>
          <a:endParaRPr lang="ru-RU"/>
        </a:p>
      </dgm:t>
    </dgm:pt>
    <dgm:pt modelId="{A184CCF0-589B-4711-B13B-293656ECF299}" type="pres">
      <dgm:prSet presAssocID="{393D3130-21BD-42B4-8BDB-111E0160E3D6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81BC90A-E76C-4288-A77A-7CAE3A0999BC}" type="pres">
      <dgm:prSet presAssocID="{D37EF5E9-CBF7-4C5F-8141-63E5DEE8251B}" presName="root1" presStyleCnt="0"/>
      <dgm:spPr/>
    </dgm:pt>
    <dgm:pt modelId="{C902304B-A9FD-46FD-8A7F-6186D14480C7}" type="pres">
      <dgm:prSet presAssocID="{D37EF5E9-CBF7-4C5F-8141-63E5DEE8251B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96D02AF-E896-46E6-BD26-CE303DB56FF1}" type="pres">
      <dgm:prSet presAssocID="{D37EF5E9-CBF7-4C5F-8141-63E5DEE8251B}" presName="level2hierChild" presStyleCnt="0"/>
      <dgm:spPr/>
    </dgm:pt>
    <dgm:pt modelId="{6C201BBA-87CE-4C47-A576-FAE25B516983}" type="pres">
      <dgm:prSet presAssocID="{A2D91A8F-A5B8-4098-9B48-2D640B6D6C47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0FF2205B-08A1-47FD-B275-37A3A5797A1F}" type="pres">
      <dgm:prSet presAssocID="{A2D91A8F-A5B8-4098-9B48-2D640B6D6C47}" presName="connTx" presStyleLbl="parChTrans1D2" presStyleIdx="0" presStyleCnt="2"/>
      <dgm:spPr/>
      <dgm:t>
        <a:bodyPr/>
        <a:lstStyle/>
        <a:p>
          <a:endParaRPr lang="ru-RU"/>
        </a:p>
      </dgm:t>
    </dgm:pt>
    <dgm:pt modelId="{EC73009D-D2FE-4CDF-937E-055C9A723232}" type="pres">
      <dgm:prSet presAssocID="{A291C966-485C-448D-9F74-D1EBF3BB8233}" presName="root2" presStyleCnt="0"/>
      <dgm:spPr/>
    </dgm:pt>
    <dgm:pt modelId="{540205EB-92B6-4F3A-A32F-095CDD8373B1}" type="pres">
      <dgm:prSet presAssocID="{A291C966-485C-448D-9F74-D1EBF3BB8233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F2D61FB-5175-410C-8ACF-A491E59A78CD}" type="pres">
      <dgm:prSet presAssocID="{A291C966-485C-448D-9F74-D1EBF3BB8233}" presName="level3hierChild" presStyleCnt="0"/>
      <dgm:spPr/>
    </dgm:pt>
    <dgm:pt modelId="{5DB2A247-7E9B-480C-8757-D2B819E438FD}" type="pres">
      <dgm:prSet presAssocID="{BCD83692-C512-4675-B7D7-6D39F58AE3A3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7845BCC0-391F-48D9-9E72-00AEB912C188}" type="pres">
      <dgm:prSet presAssocID="{BCD83692-C512-4675-B7D7-6D39F58AE3A3}" presName="connTx" presStyleLbl="parChTrans1D2" presStyleIdx="1" presStyleCnt="2"/>
      <dgm:spPr/>
      <dgm:t>
        <a:bodyPr/>
        <a:lstStyle/>
        <a:p>
          <a:endParaRPr lang="ru-RU"/>
        </a:p>
      </dgm:t>
    </dgm:pt>
    <dgm:pt modelId="{450D8E4A-268F-4EC5-A147-4B03358F7022}" type="pres">
      <dgm:prSet presAssocID="{167B21B7-08DE-451C-8D5A-6B8F0A443672}" presName="root2" presStyleCnt="0"/>
      <dgm:spPr/>
    </dgm:pt>
    <dgm:pt modelId="{2295D0C0-DC83-4281-BA68-39A4815D0D7E}" type="pres">
      <dgm:prSet presAssocID="{167B21B7-08DE-451C-8D5A-6B8F0A443672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218E1D4-8CA3-42B9-BED1-FE96F2D18E36}" type="pres">
      <dgm:prSet presAssocID="{167B21B7-08DE-451C-8D5A-6B8F0A443672}" presName="level3hierChild" presStyleCnt="0"/>
      <dgm:spPr/>
    </dgm:pt>
  </dgm:ptLst>
  <dgm:cxnLst>
    <dgm:cxn modelId="{9B62CD39-1482-4EA6-865B-9D4106FB3D18}" type="presOf" srcId="{BCD83692-C512-4675-B7D7-6D39F58AE3A3}" destId="{7845BCC0-391F-48D9-9E72-00AEB912C188}" srcOrd="1" destOrd="0" presId="urn:microsoft.com/office/officeart/2005/8/layout/hierarchy2"/>
    <dgm:cxn modelId="{4ED66753-5998-41A9-935B-557BB023140D}" type="presOf" srcId="{D37EF5E9-CBF7-4C5F-8141-63E5DEE8251B}" destId="{C902304B-A9FD-46FD-8A7F-6186D14480C7}" srcOrd="0" destOrd="0" presId="urn:microsoft.com/office/officeart/2005/8/layout/hierarchy2"/>
    <dgm:cxn modelId="{0B456406-1DEE-49C3-B993-69C4CB715A5D}" type="presOf" srcId="{A291C966-485C-448D-9F74-D1EBF3BB8233}" destId="{540205EB-92B6-4F3A-A32F-095CDD8373B1}" srcOrd="0" destOrd="0" presId="urn:microsoft.com/office/officeart/2005/8/layout/hierarchy2"/>
    <dgm:cxn modelId="{85FEB152-BC60-4194-B25C-019E4A2B4317}" srcId="{D37EF5E9-CBF7-4C5F-8141-63E5DEE8251B}" destId="{167B21B7-08DE-451C-8D5A-6B8F0A443672}" srcOrd="1" destOrd="0" parTransId="{BCD83692-C512-4675-B7D7-6D39F58AE3A3}" sibTransId="{9B3A622A-DA2A-45CC-9DA0-ACC3EE43E193}"/>
    <dgm:cxn modelId="{E7873DC4-F377-41E9-9680-C96AF3034D0F}" srcId="{D37EF5E9-CBF7-4C5F-8141-63E5DEE8251B}" destId="{A291C966-485C-448D-9F74-D1EBF3BB8233}" srcOrd="0" destOrd="0" parTransId="{A2D91A8F-A5B8-4098-9B48-2D640B6D6C47}" sibTransId="{CC182749-B51D-4F37-9F1A-5E17EF729D2B}"/>
    <dgm:cxn modelId="{868FD1EE-96E3-469C-8277-AD1B82D601AF}" type="presOf" srcId="{167B21B7-08DE-451C-8D5A-6B8F0A443672}" destId="{2295D0C0-DC83-4281-BA68-39A4815D0D7E}" srcOrd="0" destOrd="0" presId="urn:microsoft.com/office/officeart/2005/8/layout/hierarchy2"/>
    <dgm:cxn modelId="{0D2AAD81-148A-41F5-8204-693489642964}" type="presOf" srcId="{BCD83692-C512-4675-B7D7-6D39F58AE3A3}" destId="{5DB2A247-7E9B-480C-8757-D2B819E438FD}" srcOrd="0" destOrd="0" presId="urn:microsoft.com/office/officeart/2005/8/layout/hierarchy2"/>
    <dgm:cxn modelId="{C7076D51-74D9-4C4C-9A94-FA6538131B21}" srcId="{393D3130-21BD-42B4-8BDB-111E0160E3D6}" destId="{D37EF5E9-CBF7-4C5F-8141-63E5DEE8251B}" srcOrd="0" destOrd="0" parTransId="{7ECFEB0B-AFE1-4D58-ABC1-D63AC64CCA34}" sibTransId="{6EC1FFA5-D228-40F7-90E2-BF049C477885}"/>
    <dgm:cxn modelId="{C9986C15-7CAD-4FA2-B728-F373B66F5EED}" type="presOf" srcId="{393D3130-21BD-42B4-8BDB-111E0160E3D6}" destId="{A184CCF0-589B-4711-B13B-293656ECF299}" srcOrd="0" destOrd="0" presId="urn:microsoft.com/office/officeart/2005/8/layout/hierarchy2"/>
    <dgm:cxn modelId="{75E888FE-3C2A-4D28-91B1-589F6C246A4A}" type="presOf" srcId="{A2D91A8F-A5B8-4098-9B48-2D640B6D6C47}" destId="{6C201BBA-87CE-4C47-A576-FAE25B516983}" srcOrd="0" destOrd="0" presId="urn:microsoft.com/office/officeart/2005/8/layout/hierarchy2"/>
    <dgm:cxn modelId="{558BE3E0-B3C7-4BEF-BF5B-A42AF5A82EB0}" type="presOf" srcId="{A2D91A8F-A5B8-4098-9B48-2D640B6D6C47}" destId="{0FF2205B-08A1-47FD-B275-37A3A5797A1F}" srcOrd="1" destOrd="0" presId="urn:microsoft.com/office/officeart/2005/8/layout/hierarchy2"/>
    <dgm:cxn modelId="{F954F3F8-402A-477A-9B03-E5558BBEF7E6}" type="presParOf" srcId="{A184CCF0-589B-4711-B13B-293656ECF299}" destId="{B81BC90A-E76C-4288-A77A-7CAE3A0999BC}" srcOrd="0" destOrd="0" presId="urn:microsoft.com/office/officeart/2005/8/layout/hierarchy2"/>
    <dgm:cxn modelId="{B3DC1793-55F5-4DFC-B20D-AE0BBB5A25EB}" type="presParOf" srcId="{B81BC90A-E76C-4288-A77A-7CAE3A0999BC}" destId="{C902304B-A9FD-46FD-8A7F-6186D14480C7}" srcOrd="0" destOrd="0" presId="urn:microsoft.com/office/officeart/2005/8/layout/hierarchy2"/>
    <dgm:cxn modelId="{F3B5346D-C40A-4F03-B72E-93F7C4A1C186}" type="presParOf" srcId="{B81BC90A-E76C-4288-A77A-7CAE3A0999BC}" destId="{A96D02AF-E896-46E6-BD26-CE303DB56FF1}" srcOrd="1" destOrd="0" presId="urn:microsoft.com/office/officeart/2005/8/layout/hierarchy2"/>
    <dgm:cxn modelId="{48A3AF13-3870-491E-8C56-DF8682FFD8B6}" type="presParOf" srcId="{A96D02AF-E896-46E6-BD26-CE303DB56FF1}" destId="{6C201BBA-87CE-4C47-A576-FAE25B516983}" srcOrd="0" destOrd="0" presId="urn:microsoft.com/office/officeart/2005/8/layout/hierarchy2"/>
    <dgm:cxn modelId="{B7728F44-A511-40A6-94BA-6458DA40408E}" type="presParOf" srcId="{6C201BBA-87CE-4C47-A576-FAE25B516983}" destId="{0FF2205B-08A1-47FD-B275-37A3A5797A1F}" srcOrd="0" destOrd="0" presId="urn:microsoft.com/office/officeart/2005/8/layout/hierarchy2"/>
    <dgm:cxn modelId="{02DCE360-E49C-4445-9670-2886F861251A}" type="presParOf" srcId="{A96D02AF-E896-46E6-BD26-CE303DB56FF1}" destId="{EC73009D-D2FE-4CDF-937E-055C9A723232}" srcOrd="1" destOrd="0" presId="urn:microsoft.com/office/officeart/2005/8/layout/hierarchy2"/>
    <dgm:cxn modelId="{48FE76FA-2C11-40AE-BB32-D9445402B682}" type="presParOf" srcId="{EC73009D-D2FE-4CDF-937E-055C9A723232}" destId="{540205EB-92B6-4F3A-A32F-095CDD8373B1}" srcOrd="0" destOrd="0" presId="urn:microsoft.com/office/officeart/2005/8/layout/hierarchy2"/>
    <dgm:cxn modelId="{FCC4E195-C1BF-419A-B89F-F36A15C1B57A}" type="presParOf" srcId="{EC73009D-D2FE-4CDF-937E-055C9A723232}" destId="{EF2D61FB-5175-410C-8ACF-A491E59A78CD}" srcOrd="1" destOrd="0" presId="urn:microsoft.com/office/officeart/2005/8/layout/hierarchy2"/>
    <dgm:cxn modelId="{3A120630-B0B1-417E-8D13-8ECFF0FEA90C}" type="presParOf" srcId="{A96D02AF-E896-46E6-BD26-CE303DB56FF1}" destId="{5DB2A247-7E9B-480C-8757-D2B819E438FD}" srcOrd="2" destOrd="0" presId="urn:microsoft.com/office/officeart/2005/8/layout/hierarchy2"/>
    <dgm:cxn modelId="{4FBA899E-D5BF-4B88-858F-F40BAEC1ECC4}" type="presParOf" srcId="{5DB2A247-7E9B-480C-8757-D2B819E438FD}" destId="{7845BCC0-391F-48D9-9E72-00AEB912C188}" srcOrd="0" destOrd="0" presId="urn:microsoft.com/office/officeart/2005/8/layout/hierarchy2"/>
    <dgm:cxn modelId="{02DDE40D-7286-4CFC-A478-B4410BD1542B}" type="presParOf" srcId="{A96D02AF-E896-46E6-BD26-CE303DB56FF1}" destId="{450D8E4A-268F-4EC5-A147-4B03358F7022}" srcOrd="3" destOrd="0" presId="urn:microsoft.com/office/officeart/2005/8/layout/hierarchy2"/>
    <dgm:cxn modelId="{A281CC3A-D5FB-413C-AAD1-13A165F479FE}" type="presParOf" srcId="{450D8E4A-268F-4EC5-A147-4B03358F7022}" destId="{2295D0C0-DC83-4281-BA68-39A4815D0D7E}" srcOrd="0" destOrd="0" presId="urn:microsoft.com/office/officeart/2005/8/layout/hierarchy2"/>
    <dgm:cxn modelId="{C9526B25-4098-4D02-BFE9-DBE51117791E}" type="presParOf" srcId="{450D8E4A-268F-4EC5-A147-4B03358F7022}" destId="{B218E1D4-8CA3-42B9-BED1-FE96F2D18E36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457C34-936C-4BE1-91D6-A39C4A84ED38}">
      <dsp:nvSpPr>
        <dsp:cNvPr id="0" name=""/>
        <dsp:cNvSpPr/>
      </dsp:nvSpPr>
      <dsp:spPr>
        <a:xfrm>
          <a:off x="162550" y="993589"/>
          <a:ext cx="3842194" cy="1200685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3265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Что такое чтение</a:t>
          </a:r>
          <a:endParaRPr lang="ru-RU" sz="3300" kern="1200" dirty="0"/>
        </a:p>
      </dsp:txBody>
      <dsp:txXfrm>
        <a:off x="162550" y="993589"/>
        <a:ext cx="3842194" cy="1200685"/>
      </dsp:txXfrm>
    </dsp:sp>
    <dsp:sp modelId="{290C6F8F-C99D-4E17-B5C8-FB133F4A6E21}">
      <dsp:nvSpPr>
        <dsp:cNvPr id="0" name=""/>
        <dsp:cNvSpPr/>
      </dsp:nvSpPr>
      <dsp:spPr>
        <a:xfrm>
          <a:off x="2458" y="820157"/>
          <a:ext cx="840480" cy="1260720"/>
        </a:xfrm>
        <a:prstGeom prst="rect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C7901A-988B-4C27-99DA-A2813BF4BD11}">
      <dsp:nvSpPr>
        <dsp:cNvPr id="0" name=""/>
        <dsp:cNvSpPr/>
      </dsp:nvSpPr>
      <dsp:spPr>
        <a:xfrm>
          <a:off x="4384946" y="993589"/>
          <a:ext cx="3842194" cy="1200685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3265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Учимся читать дома</a:t>
          </a:r>
          <a:endParaRPr lang="ru-RU" sz="3300" kern="1200" dirty="0"/>
        </a:p>
      </dsp:txBody>
      <dsp:txXfrm>
        <a:off x="4384946" y="993589"/>
        <a:ext cx="3842194" cy="1200685"/>
      </dsp:txXfrm>
    </dsp:sp>
    <dsp:sp modelId="{8DD3C7DE-5F29-424B-8769-3157415DCD79}">
      <dsp:nvSpPr>
        <dsp:cNvPr id="0" name=""/>
        <dsp:cNvSpPr/>
      </dsp:nvSpPr>
      <dsp:spPr>
        <a:xfrm>
          <a:off x="4224855" y="820157"/>
          <a:ext cx="840480" cy="1260720"/>
        </a:xfrm>
        <a:prstGeom prst="rect">
          <a:avLst/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0C34E2-AD40-4CF9-B429-DCD5F10B7078}">
      <dsp:nvSpPr>
        <dsp:cNvPr id="0" name=""/>
        <dsp:cNvSpPr/>
      </dsp:nvSpPr>
      <dsp:spPr>
        <a:xfrm>
          <a:off x="2273748" y="2505119"/>
          <a:ext cx="3842194" cy="1200685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3265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Ребенок - читатель</a:t>
          </a:r>
          <a:endParaRPr lang="ru-RU" sz="3300" kern="1200" dirty="0"/>
        </a:p>
      </dsp:txBody>
      <dsp:txXfrm>
        <a:off x="2273748" y="2505119"/>
        <a:ext cx="3842194" cy="1200685"/>
      </dsp:txXfrm>
    </dsp:sp>
    <dsp:sp modelId="{141F9699-BE8D-4D05-95F1-AB8171235663}">
      <dsp:nvSpPr>
        <dsp:cNvPr id="0" name=""/>
        <dsp:cNvSpPr/>
      </dsp:nvSpPr>
      <dsp:spPr>
        <a:xfrm>
          <a:off x="2113657" y="2331687"/>
          <a:ext cx="840480" cy="1260720"/>
        </a:xfrm>
        <a:prstGeom prst="rect">
          <a:avLst/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41066D-E45F-4D7F-AEFD-1F166A619CAD}">
      <dsp:nvSpPr>
        <dsp:cNvPr id="0" name=""/>
        <dsp:cNvSpPr/>
      </dsp:nvSpPr>
      <dsp:spPr>
        <a:xfrm>
          <a:off x="1727513" y="-34558"/>
          <a:ext cx="5688973" cy="5688973"/>
        </a:xfrm>
        <a:prstGeom prst="circularArrow">
          <a:avLst>
            <a:gd name="adj1" fmla="val 5544"/>
            <a:gd name="adj2" fmla="val 330680"/>
            <a:gd name="adj3" fmla="val 14493318"/>
            <a:gd name="adj4" fmla="val 16963086"/>
            <a:gd name="adj5" fmla="val 5757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18DFAF-F716-4BA2-8643-419C3E4881FB}">
      <dsp:nvSpPr>
        <dsp:cNvPr id="0" name=""/>
        <dsp:cNvSpPr/>
      </dsp:nvSpPr>
      <dsp:spPr>
        <a:xfrm>
          <a:off x="3672333" y="2906"/>
          <a:ext cx="1799332" cy="89966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Личность</a:t>
          </a:r>
          <a:endParaRPr lang="ru-RU" sz="2000" b="1" kern="1200" dirty="0"/>
        </a:p>
      </dsp:txBody>
      <dsp:txXfrm>
        <a:off x="3716251" y="46824"/>
        <a:ext cx="1711496" cy="811830"/>
      </dsp:txXfrm>
    </dsp:sp>
    <dsp:sp modelId="{F4864C00-DE9F-4328-BE00-EA3F8ABE8E6A}">
      <dsp:nvSpPr>
        <dsp:cNvPr id="0" name=""/>
        <dsp:cNvSpPr/>
      </dsp:nvSpPr>
      <dsp:spPr>
        <a:xfrm>
          <a:off x="5569058" y="916320"/>
          <a:ext cx="1799332" cy="899666"/>
        </a:xfrm>
        <a:prstGeom prst="roundRect">
          <a:avLst/>
        </a:prstGeom>
        <a:solidFill>
          <a:schemeClr val="accent5">
            <a:hueOff val="-1655646"/>
            <a:satOff val="6635"/>
            <a:lumOff val="143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Отношение к книгам</a:t>
          </a:r>
          <a:endParaRPr lang="ru-RU" sz="2000" b="1" kern="1200" dirty="0"/>
        </a:p>
      </dsp:txBody>
      <dsp:txXfrm>
        <a:off x="5612976" y="960238"/>
        <a:ext cx="1711496" cy="811830"/>
      </dsp:txXfrm>
    </dsp:sp>
    <dsp:sp modelId="{C669E3CC-F5A3-48A4-9433-539C3EADF68C}">
      <dsp:nvSpPr>
        <dsp:cNvPr id="0" name=""/>
        <dsp:cNvSpPr/>
      </dsp:nvSpPr>
      <dsp:spPr>
        <a:xfrm>
          <a:off x="6037510" y="2968743"/>
          <a:ext cx="1799332" cy="899666"/>
        </a:xfrm>
        <a:prstGeom prst="roundRect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Мышления и чувств</a:t>
          </a:r>
          <a:endParaRPr lang="ru-RU" sz="2000" b="1" kern="1200" dirty="0"/>
        </a:p>
      </dsp:txBody>
      <dsp:txXfrm>
        <a:off x="6081428" y="3012661"/>
        <a:ext cx="1711496" cy="811830"/>
      </dsp:txXfrm>
    </dsp:sp>
    <dsp:sp modelId="{E8024EE8-74F8-467B-8FB0-F70774EAE1AF}">
      <dsp:nvSpPr>
        <dsp:cNvPr id="0" name=""/>
        <dsp:cNvSpPr/>
      </dsp:nvSpPr>
      <dsp:spPr>
        <a:xfrm>
          <a:off x="4499993" y="4614659"/>
          <a:ext cx="2249219" cy="899666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Образ себя</a:t>
          </a:r>
          <a:endParaRPr lang="ru-RU" sz="2000" b="1" kern="1200" dirty="0"/>
        </a:p>
      </dsp:txBody>
      <dsp:txXfrm>
        <a:off x="4543911" y="4658577"/>
        <a:ext cx="2161383" cy="811830"/>
      </dsp:txXfrm>
    </dsp:sp>
    <dsp:sp modelId="{AEBDBFE9-273F-4568-B7E8-E0D2AFB1FE1A}">
      <dsp:nvSpPr>
        <dsp:cNvPr id="0" name=""/>
        <dsp:cNvSpPr/>
      </dsp:nvSpPr>
      <dsp:spPr>
        <a:xfrm>
          <a:off x="2411764" y="4614659"/>
          <a:ext cx="2215265" cy="899666"/>
        </a:xfrm>
        <a:prstGeom prst="roundRect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Самостоятельность и уверенность в себе</a:t>
          </a:r>
          <a:endParaRPr lang="ru-RU" sz="2000" b="1" kern="1200" dirty="0"/>
        </a:p>
      </dsp:txBody>
      <dsp:txXfrm>
        <a:off x="2455682" y="4658577"/>
        <a:ext cx="2127429" cy="811830"/>
      </dsp:txXfrm>
    </dsp:sp>
    <dsp:sp modelId="{A600C251-0A74-462A-8520-D25765E6B4D2}">
      <dsp:nvSpPr>
        <dsp:cNvPr id="0" name=""/>
        <dsp:cNvSpPr/>
      </dsp:nvSpPr>
      <dsp:spPr>
        <a:xfrm>
          <a:off x="1307157" y="2968743"/>
          <a:ext cx="1799332" cy="899666"/>
        </a:xfrm>
        <a:prstGeom prst="roundRect">
          <a:avLst/>
        </a:prstGeom>
        <a:solidFill>
          <a:schemeClr val="accent5">
            <a:hueOff val="-8278230"/>
            <a:satOff val="33176"/>
            <a:lumOff val="719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Запас слов</a:t>
          </a:r>
          <a:endParaRPr lang="ru-RU" sz="2000" b="1" kern="1200" dirty="0"/>
        </a:p>
      </dsp:txBody>
      <dsp:txXfrm>
        <a:off x="1351075" y="3012661"/>
        <a:ext cx="1711496" cy="811830"/>
      </dsp:txXfrm>
    </dsp:sp>
    <dsp:sp modelId="{9135D961-80B4-45CA-B8BA-5CFB7C49F1C6}">
      <dsp:nvSpPr>
        <dsp:cNvPr id="0" name=""/>
        <dsp:cNvSpPr/>
      </dsp:nvSpPr>
      <dsp:spPr>
        <a:xfrm>
          <a:off x="1775609" y="916320"/>
          <a:ext cx="1799332" cy="899666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Отношение к родителям</a:t>
          </a:r>
          <a:endParaRPr lang="ru-RU" sz="2000" b="1" kern="1200" dirty="0"/>
        </a:p>
      </dsp:txBody>
      <dsp:txXfrm>
        <a:off x="1819527" y="960238"/>
        <a:ext cx="1711496" cy="81183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7F0208-D63A-4D1D-BE9B-698DB2BC38E8}">
      <dsp:nvSpPr>
        <dsp:cNvPr id="0" name=""/>
        <dsp:cNvSpPr/>
      </dsp:nvSpPr>
      <dsp:spPr>
        <a:xfrm>
          <a:off x="2268252" y="0"/>
          <a:ext cx="3024336" cy="3024336"/>
        </a:xfrm>
        <a:prstGeom prst="triangl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Физическое развитие</a:t>
          </a:r>
          <a:endParaRPr lang="ru-RU" sz="2000" b="1" kern="1200" dirty="0"/>
        </a:p>
      </dsp:txBody>
      <dsp:txXfrm>
        <a:off x="3024336" y="1512168"/>
        <a:ext cx="1512168" cy="1512168"/>
      </dsp:txXfrm>
    </dsp:sp>
    <dsp:sp modelId="{938D0588-A174-4EA2-8B63-F703AEEB2868}">
      <dsp:nvSpPr>
        <dsp:cNvPr id="0" name=""/>
        <dsp:cNvSpPr/>
      </dsp:nvSpPr>
      <dsp:spPr>
        <a:xfrm>
          <a:off x="756084" y="3024336"/>
          <a:ext cx="3024336" cy="3024336"/>
        </a:xfrm>
        <a:prstGeom prst="triangl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Умственное развитие</a:t>
          </a:r>
          <a:endParaRPr lang="ru-RU" sz="2000" b="1" kern="1200" dirty="0"/>
        </a:p>
      </dsp:txBody>
      <dsp:txXfrm>
        <a:off x="1512168" y="4536504"/>
        <a:ext cx="1512168" cy="1512168"/>
      </dsp:txXfrm>
    </dsp:sp>
    <dsp:sp modelId="{0D386917-B4F9-4289-8202-A76D85B1AA6F}">
      <dsp:nvSpPr>
        <dsp:cNvPr id="0" name=""/>
        <dsp:cNvSpPr/>
      </dsp:nvSpPr>
      <dsp:spPr>
        <a:xfrm rot="10800000">
          <a:off x="2268252" y="3024336"/>
          <a:ext cx="3024336" cy="3024336"/>
        </a:xfrm>
        <a:prstGeom prst="triangl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/>
            <a:t>Эмоцио</a:t>
          </a:r>
          <a:endParaRPr lang="ru-RU" sz="2000" b="1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/>
            <a:t>нальное</a:t>
          </a:r>
          <a:r>
            <a:rPr lang="ru-RU" sz="2000" b="1" kern="1200" dirty="0" smtClean="0"/>
            <a:t> развитие</a:t>
          </a:r>
          <a:endParaRPr lang="ru-RU" sz="2000" b="1" kern="1200" dirty="0"/>
        </a:p>
      </dsp:txBody>
      <dsp:txXfrm rot="10800000">
        <a:off x="3024336" y="3024336"/>
        <a:ext cx="1512168" cy="1512168"/>
      </dsp:txXfrm>
    </dsp:sp>
    <dsp:sp modelId="{1EC1E808-AD54-42DA-B769-9AF3D19CA17E}">
      <dsp:nvSpPr>
        <dsp:cNvPr id="0" name=""/>
        <dsp:cNvSpPr/>
      </dsp:nvSpPr>
      <dsp:spPr>
        <a:xfrm>
          <a:off x="3780420" y="3024336"/>
          <a:ext cx="3024336" cy="3024336"/>
        </a:xfrm>
        <a:prstGeom prst="triangl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Социальное развитие</a:t>
          </a:r>
          <a:endParaRPr lang="ru-RU" sz="2000" b="1" kern="1200" dirty="0"/>
        </a:p>
      </dsp:txBody>
      <dsp:txXfrm>
        <a:off x="4536504" y="4536504"/>
        <a:ext cx="1512168" cy="151216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solidFill>
            <a:schemeClr val="bg1">
              <a:alpha val="50000"/>
            </a:schemeClr>
          </a:solidFill>
        </p:spPr>
        <p:txBody>
          <a:bodyPr/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Чтение – вот лучшее умение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48064" y="4149080"/>
            <a:ext cx="3384376" cy="1152128"/>
          </a:xfrm>
          <a:solidFill>
            <a:schemeClr val="bg1">
              <a:alpha val="50000"/>
            </a:schemeClr>
          </a:solidFill>
        </p:spPr>
        <p:txBody>
          <a:bodyPr>
            <a:noAutofit/>
          </a:bodyPr>
          <a:lstStyle/>
          <a:p>
            <a:pPr algn="r"/>
            <a:r>
              <a:rPr lang="ru-RU" sz="1800" dirty="0" smtClean="0">
                <a:solidFill>
                  <a:schemeClr val="tx1"/>
                </a:solidFill>
              </a:rPr>
              <a:t>Подготовила:</a:t>
            </a:r>
          </a:p>
          <a:p>
            <a:pPr algn="r"/>
            <a:r>
              <a:rPr lang="ru-RU" sz="1800" dirty="0">
                <a:solidFill>
                  <a:schemeClr val="tx1"/>
                </a:solidFill>
              </a:rPr>
              <a:t>у</a:t>
            </a:r>
            <a:r>
              <a:rPr lang="ru-RU" sz="1800" dirty="0" smtClean="0">
                <a:solidFill>
                  <a:schemeClr val="tx1"/>
                </a:solidFill>
              </a:rPr>
              <a:t>читель начальных классов</a:t>
            </a:r>
          </a:p>
          <a:p>
            <a:pPr algn="r"/>
            <a:r>
              <a:rPr lang="ru-RU" sz="1800" dirty="0" smtClean="0">
                <a:solidFill>
                  <a:schemeClr val="tx1"/>
                </a:solidFill>
              </a:rPr>
              <a:t>Комиссарова И.А.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63688" y="476672"/>
            <a:ext cx="6214971" cy="646331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Муниципальное общеобразовательное учреждение</a:t>
            </a:r>
          </a:p>
          <a:p>
            <a:pPr algn="ctr"/>
            <a:r>
              <a:rPr lang="ru-RU" dirty="0" smtClean="0"/>
              <a:t>«Средняя общеобразовательная школа №3 им. В.И. Лыткина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067944" y="6381328"/>
            <a:ext cx="1260089" cy="369332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dirty="0" smtClean="0"/>
              <a:t>Сыктывкар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6728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50000"/>
            </a:schemeClr>
          </a:solidFill>
        </p:spPr>
        <p:txBody>
          <a:bodyPr/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Внутренние факторы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700808"/>
            <a:ext cx="4114800" cy="4925144"/>
          </a:xfrm>
          <a:solidFill>
            <a:schemeClr val="bg1">
              <a:alpha val="70000"/>
            </a:schemeClr>
          </a:solidFill>
        </p:spPr>
        <p:txBody>
          <a:bodyPr>
            <a:normAutofit fontScale="70000" lnSpcReduction="20000"/>
          </a:bodyPr>
          <a:lstStyle/>
          <a:p>
            <a:r>
              <a:rPr lang="ru-RU" dirty="0"/>
              <a:t>Способность </a:t>
            </a:r>
            <a:r>
              <a:rPr lang="ru-RU" dirty="0" smtClean="0"/>
              <a:t>мыслить;</a:t>
            </a:r>
            <a:endParaRPr lang="ru-RU" dirty="0"/>
          </a:p>
          <a:p>
            <a:r>
              <a:rPr lang="ru-RU" dirty="0" smtClean="0"/>
              <a:t>Любопытство;</a:t>
            </a:r>
            <a:endParaRPr lang="ru-RU" dirty="0"/>
          </a:p>
          <a:p>
            <a:r>
              <a:rPr lang="ru-RU" dirty="0"/>
              <a:t>Жажда </a:t>
            </a:r>
            <a:r>
              <a:rPr lang="ru-RU" dirty="0" smtClean="0"/>
              <a:t>риска;   </a:t>
            </a:r>
            <a:endParaRPr lang="ru-RU" dirty="0"/>
          </a:p>
          <a:p>
            <a:r>
              <a:rPr lang="ru-RU" dirty="0"/>
              <a:t>Привычка к </a:t>
            </a:r>
            <a:r>
              <a:rPr lang="ru-RU" dirty="0" smtClean="0"/>
              <a:t>порядку;</a:t>
            </a:r>
            <a:endParaRPr lang="ru-RU" dirty="0"/>
          </a:p>
          <a:p>
            <a:r>
              <a:rPr lang="ru-RU" dirty="0"/>
              <a:t>Стремление к </a:t>
            </a:r>
            <a:r>
              <a:rPr lang="ru-RU" dirty="0" smtClean="0"/>
              <a:t>самостоятельности;</a:t>
            </a:r>
            <a:endParaRPr lang="ru-RU" dirty="0"/>
          </a:p>
          <a:p>
            <a:r>
              <a:rPr lang="ru-RU" dirty="0"/>
              <a:t>Готовность </a:t>
            </a:r>
            <a:r>
              <a:rPr lang="ru-RU" dirty="0" smtClean="0"/>
              <a:t>сотрудничать;</a:t>
            </a:r>
            <a:endParaRPr lang="ru-RU" dirty="0"/>
          </a:p>
          <a:p>
            <a:r>
              <a:rPr lang="ru-RU" dirty="0"/>
              <a:t>Умение организовывать собственную </a:t>
            </a:r>
            <a:r>
              <a:rPr lang="ru-RU" dirty="0" smtClean="0"/>
              <a:t>жизнь;</a:t>
            </a:r>
            <a:endParaRPr lang="ru-RU" dirty="0"/>
          </a:p>
          <a:p>
            <a:r>
              <a:rPr lang="ru-RU" dirty="0" smtClean="0"/>
              <a:t>Инициативность;</a:t>
            </a:r>
            <a:endParaRPr lang="ru-RU" dirty="0"/>
          </a:p>
          <a:p>
            <a:r>
              <a:rPr lang="ru-RU" dirty="0" smtClean="0"/>
              <a:t>Открытость;</a:t>
            </a:r>
            <a:endParaRPr lang="ru-RU" dirty="0"/>
          </a:p>
          <a:p>
            <a:r>
              <a:rPr lang="ru-RU" dirty="0" smtClean="0"/>
              <a:t>Приспособляемость; </a:t>
            </a:r>
            <a:endParaRPr lang="ru-RU" dirty="0"/>
          </a:p>
          <a:p>
            <a:r>
              <a:rPr lang="ru-RU" dirty="0" smtClean="0"/>
              <a:t>Гибкость;</a:t>
            </a:r>
            <a:endParaRPr lang="ru-RU" dirty="0"/>
          </a:p>
          <a:p>
            <a:r>
              <a:rPr lang="ru-RU" dirty="0"/>
              <a:t>Физическое </a:t>
            </a:r>
            <a:r>
              <a:rPr lang="ru-RU" dirty="0" smtClean="0"/>
              <a:t>здоровье.  </a:t>
            </a:r>
            <a:endParaRPr lang="ru-RU" dirty="0"/>
          </a:p>
        </p:txBody>
      </p:sp>
      <p:pic>
        <p:nvPicPr>
          <p:cNvPr id="4098" name="Picture 2" descr="C:\Users\123\Desktop\Напильный цех\Презы ИА\5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970" y="2636912"/>
            <a:ext cx="4627204" cy="280407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92D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9042395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50000"/>
            </a:schemeClr>
          </a:solidFill>
        </p:spPr>
        <p:txBody>
          <a:bodyPr/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Внешние факторы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0" y="1600200"/>
            <a:ext cx="4320480" cy="4997152"/>
          </a:xfrm>
          <a:solidFill>
            <a:schemeClr val="bg1">
              <a:alpha val="70000"/>
            </a:schemeClr>
          </a:solidFill>
        </p:spPr>
        <p:txBody>
          <a:bodyPr>
            <a:normAutofit fontScale="55000" lnSpcReduction="20000"/>
          </a:bodyPr>
          <a:lstStyle/>
          <a:p>
            <a:r>
              <a:rPr lang="ru-RU" dirty="0"/>
              <a:t>Поддержка, тепло и любовь </a:t>
            </a:r>
            <a:r>
              <a:rPr lang="ru-RU" dirty="0" smtClean="0"/>
              <a:t>родителей;</a:t>
            </a:r>
            <a:endParaRPr lang="ru-RU" dirty="0"/>
          </a:p>
          <a:p>
            <a:r>
              <a:rPr lang="ru-RU" dirty="0"/>
              <a:t>Свобода пробовать и </a:t>
            </a:r>
            <a:r>
              <a:rPr lang="ru-RU" dirty="0" smtClean="0"/>
              <a:t>ошибаться;</a:t>
            </a:r>
            <a:endParaRPr lang="ru-RU" dirty="0"/>
          </a:p>
          <a:p>
            <a:r>
              <a:rPr lang="ru-RU" dirty="0"/>
              <a:t>Отношение с </a:t>
            </a:r>
            <a:r>
              <a:rPr lang="ru-RU" dirty="0" smtClean="0"/>
              <a:t>родителями;</a:t>
            </a:r>
            <a:endParaRPr lang="ru-RU" dirty="0"/>
          </a:p>
          <a:p>
            <a:r>
              <a:rPr lang="ru-RU" dirty="0"/>
              <a:t>Чувство </a:t>
            </a:r>
            <a:r>
              <a:rPr lang="ru-RU" dirty="0" smtClean="0"/>
              <a:t>юмора;</a:t>
            </a:r>
            <a:endParaRPr lang="ru-RU" dirty="0"/>
          </a:p>
          <a:p>
            <a:r>
              <a:rPr lang="ru-RU" dirty="0"/>
              <a:t>Возможность высказаться и быть </a:t>
            </a:r>
            <a:r>
              <a:rPr lang="ru-RU" dirty="0" smtClean="0"/>
              <a:t>выслушанным;</a:t>
            </a:r>
            <a:endParaRPr lang="ru-RU" dirty="0"/>
          </a:p>
          <a:p>
            <a:r>
              <a:rPr lang="ru-RU" dirty="0"/>
              <a:t>Обстановка </a:t>
            </a:r>
            <a:r>
              <a:rPr lang="ru-RU" dirty="0" smtClean="0"/>
              <a:t>дома;</a:t>
            </a:r>
            <a:endParaRPr lang="ru-RU" dirty="0"/>
          </a:p>
          <a:p>
            <a:r>
              <a:rPr lang="ru-RU" dirty="0"/>
              <a:t>Разнообразие </a:t>
            </a:r>
            <a:r>
              <a:rPr lang="ru-RU" dirty="0" smtClean="0"/>
              <a:t>впечатлений;</a:t>
            </a:r>
            <a:endParaRPr lang="ru-RU" dirty="0"/>
          </a:p>
          <a:p>
            <a:r>
              <a:rPr lang="ru-RU" dirty="0"/>
              <a:t>Доступ к материалам, с которыми можно проделывать  различные манипуляции; книги, журналы, </a:t>
            </a:r>
            <a:r>
              <a:rPr lang="ru-RU" dirty="0" smtClean="0"/>
              <a:t>газеты</a:t>
            </a:r>
            <a:r>
              <a:rPr lang="ru-RU" dirty="0"/>
              <a:t>;</a:t>
            </a:r>
          </a:p>
          <a:p>
            <a:r>
              <a:rPr lang="ru-RU" dirty="0"/>
              <a:t>Хорошее </a:t>
            </a:r>
            <a:r>
              <a:rPr lang="ru-RU" dirty="0" smtClean="0"/>
              <a:t>питание</a:t>
            </a:r>
            <a:r>
              <a:rPr lang="ru-RU" dirty="0"/>
              <a:t>;</a:t>
            </a:r>
          </a:p>
          <a:p>
            <a:r>
              <a:rPr lang="ru-RU" dirty="0" smtClean="0"/>
              <a:t>Поддержка;</a:t>
            </a:r>
            <a:endParaRPr lang="ru-RU" dirty="0"/>
          </a:p>
          <a:p>
            <a:r>
              <a:rPr lang="ru-RU" dirty="0"/>
              <a:t>Осознание опыта и его </a:t>
            </a:r>
            <a:r>
              <a:rPr lang="ru-RU" dirty="0" smtClean="0"/>
              <a:t>интерпретация;</a:t>
            </a:r>
            <a:endParaRPr lang="ru-RU" dirty="0"/>
          </a:p>
          <a:p>
            <a:r>
              <a:rPr lang="ru-RU" dirty="0"/>
              <a:t>Воспитание и </a:t>
            </a:r>
            <a:r>
              <a:rPr lang="ru-RU" dirty="0" smtClean="0"/>
              <a:t>обучение;</a:t>
            </a:r>
            <a:endParaRPr lang="ru-RU" dirty="0"/>
          </a:p>
          <a:p>
            <a:r>
              <a:rPr lang="ru-RU" dirty="0"/>
              <a:t>Ц</a:t>
            </a:r>
            <a:r>
              <a:rPr lang="ru-RU" dirty="0" smtClean="0"/>
              <a:t>енности</a:t>
            </a:r>
            <a:r>
              <a:rPr lang="ru-RU" dirty="0"/>
              <a:t>, принятые в семье и среди ближайшего </a:t>
            </a:r>
            <a:r>
              <a:rPr lang="ru-RU" dirty="0" smtClean="0"/>
              <a:t>окружения.</a:t>
            </a:r>
            <a:endParaRPr lang="ru-RU" dirty="0"/>
          </a:p>
        </p:txBody>
      </p:sp>
      <p:pic>
        <p:nvPicPr>
          <p:cNvPr id="5122" name="Picture 2" descr="C:\Users\123\Desktop\Напильный цех\Презы ИА\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492896"/>
            <a:ext cx="4176464" cy="295832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92D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4021969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50000"/>
            </a:schemeClr>
          </a:solidFill>
        </p:spPr>
        <p:txBody>
          <a:bodyPr/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Вопросы для обсуждения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817537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80269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50000"/>
            </a:schemeClr>
          </a:solidFill>
        </p:spPr>
        <p:txBody>
          <a:bodyPr/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Что такое чтение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9869605"/>
              </p:ext>
            </p:extLst>
          </p:nvPr>
        </p:nvGraphicFramePr>
        <p:xfrm>
          <a:off x="0" y="1340768"/>
          <a:ext cx="9144000" cy="5517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99215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5206759"/>
              </p:ext>
            </p:extLst>
          </p:nvPr>
        </p:nvGraphicFramePr>
        <p:xfrm>
          <a:off x="899592" y="692696"/>
          <a:ext cx="7560840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5552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23\Desktop\Напильный цех\Презы ИА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996952"/>
            <a:ext cx="4896544" cy="34525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92D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42566"/>
            <a:ext cx="8348524" cy="2406573"/>
          </a:xfrm>
          <a:solidFill>
            <a:schemeClr val="bg1">
              <a:alpha val="7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dirty="0"/>
              <a:t>Ч</a:t>
            </a:r>
            <a:r>
              <a:rPr lang="ru-RU" dirty="0" smtClean="0"/>
              <a:t>тение </a:t>
            </a:r>
            <a:r>
              <a:rPr lang="ru-RU" dirty="0"/>
              <a:t>для ребёнка – это путешествие как бы в теле и глазами окружающих его людей; разговаривая с ребёнком, обращая его внимание на настоящую страну чудес, которая окружает его повсюду  - дома, на кухне, на улице, </a:t>
            </a:r>
            <a:r>
              <a:rPr lang="ru-RU" dirty="0" smtClean="0"/>
              <a:t>вы открываете </a:t>
            </a:r>
            <a:r>
              <a:rPr lang="ru-RU" dirty="0"/>
              <a:t>ему волшебство человеческого </a:t>
            </a:r>
            <a:r>
              <a:rPr lang="ru-RU" dirty="0" smtClean="0"/>
              <a:t>языка.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672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11163"/>
            <a:ext cx="4320480" cy="6048672"/>
          </a:xfrm>
          <a:solidFill>
            <a:schemeClr val="bg1">
              <a:alpha val="7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/>
              <a:t>Согласно последним исследованиям, уже в раннем возрасте дети способны прослеживать связи между причиной и следствием, даже если они ещё не могут выразить этого словами. Практически прослеживать связь событий ребёнок умеет задолго до того, как начнёт рассуждать о таких мудреных вещах.</a:t>
            </a:r>
          </a:p>
          <a:p>
            <a:endParaRPr lang="ru-RU" dirty="0"/>
          </a:p>
        </p:txBody>
      </p:sp>
      <p:pic>
        <p:nvPicPr>
          <p:cNvPr id="2050" name="Picture 2" descr="C:\Users\123\Desktop\Напильный цех\Презы ИА\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844824"/>
            <a:ext cx="4267200" cy="31813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92D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3603657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0" y="764704"/>
            <a:ext cx="4186808" cy="4853136"/>
          </a:xfrm>
          <a:solidFill>
            <a:schemeClr val="bg1">
              <a:alpha val="70000"/>
            </a:schemeClr>
          </a:solidFill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/>
              <a:t>Чтение – это гораздо большее, чем механическое складывание слов в предложения. Чем больше к моменту чтения у ребёнка накопилось собственного прожитого и прочувствованного опыта, с которым он может связать смысл прочитанных слов, тем больше слова для него значат. </a:t>
            </a:r>
          </a:p>
        </p:txBody>
      </p:sp>
      <p:pic>
        <p:nvPicPr>
          <p:cNvPr id="3075" name="Picture 3" descr="C:\Users\123\Desktop\Напильный цех\Презы ИА\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985" y="1844824"/>
            <a:ext cx="4259387" cy="283959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92D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9627078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50000"/>
            </a:schemeClr>
          </a:solidFill>
        </p:spPr>
        <p:txBody>
          <a:bodyPr>
            <a:normAutofit/>
          </a:bodyPr>
          <a:lstStyle/>
          <a:p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Учимся читать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дома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  <a:solidFill>
            <a:schemeClr val="bg1">
              <a:alpha val="50000"/>
            </a:schemeClr>
          </a:solidFill>
        </p:spPr>
        <p:txBody>
          <a:bodyPr>
            <a:normAutofit fontScale="62500" lnSpcReduction="20000"/>
          </a:bodyPr>
          <a:lstStyle/>
          <a:p>
            <a:pPr lvl="0"/>
            <a:r>
              <a:rPr lang="ru-RU" dirty="0" smtClean="0"/>
              <a:t>Читать </a:t>
            </a:r>
            <a:r>
              <a:rPr lang="ru-RU" dirty="0"/>
              <a:t>рассказы интересные ребёнку: про животных, игрушки, динозавров, цирк и другое;</a:t>
            </a:r>
          </a:p>
          <a:p>
            <a:pPr lvl="0"/>
            <a:r>
              <a:rPr lang="ru-RU" dirty="0"/>
              <a:t>Использовать каждую возможность общения: разговаривать с ребёнком, отвечать на его вопросы о книгах и обо всём остальном;</a:t>
            </a:r>
          </a:p>
          <a:p>
            <a:pPr lvl="0"/>
            <a:r>
              <a:rPr lang="ru-RU" dirty="0" smtClean="0"/>
              <a:t>Сделать </a:t>
            </a:r>
            <a:r>
              <a:rPr lang="ru-RU" dirty="0"/>
              <a:t>для ребёнка карточки с повседневно употребляемыми словами;</a:t>
            </a:r>
          </a:p>
          <a:p>
            <a:pPr lvl="0"/>
            <a:r>
              <a:rPr lang="ru-RU" dirty="0"/>
              <a:t>Записывать истории, которые ребёнок будет диктовать;</a:t>
            </a:r>
          </a:p>
          <a:p>
            <a:pPr lvl="0"/>
            <a:r>
              <a:rPr lang="ru-RU" dirty="0"/>
              <a:t>Устраивать детям нечто вроде экскурсий по кварталу и в другие места и обязательно обсуждать эти прогулки как до, так и после.</a:t>
            </a:r>
          </a:p>
          <a:p>
            <a:pPr lvl="0"/>
            <a:r>
              <a:rPr lang="ru-RU" dirty="0" smtClean="0"/>
              <a:t>Дома </a:t>
            </a:r>
            <a:r>
              <a:rPr lang="ru-RU" dirty="0"/>
              <a:t>под рукой у ребёнка всегда должно быть всегда достаточно материалов для чтения.</a:t>
            </a:r>
          </a:p>
          <a:p>
            <a:pPr lvl="0"/>
            <a:r>
              <a:rPr lang="ru-RU" dirty="0"/>
              <a:t>Сами родители должны подавать пример, читая книги, газеты, журналы.</a:t>
            </a:r>
          </a:p>
          <a:p>
            <a:pPr lvl="0"/>
            <a:r>
              <a:rPr lang="ru-RU" dirty="0"/>
              <a:t>Родителям время от времени следует брать ребёнка собой в библиотеку, чтобы ребёнок, во-первых, мог полистать книги на полках или в читальном зале, во-вторых, выбрать несколько книг взять их домой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82235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5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Превращение ребёнка в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читателя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284618"/>
              </p:ext>
            </p:extLst>
          </p:nvPr>
        </p:nvGraphicFramePr>
        <p:xfrm>
          <a:off x="251520" y="1781283"/>
          <a:ext cx="4258816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788024" y="1556792"/>
            <a:ext cx="4176464" cy="4893647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2400" dirty="0"/>
              <a:t>Именно из осознания </a:t>
            </a:r>
            <a:r>
              <a:rPr lang="ru-RU" sz="2400" dirty="0" smtClean="0"/>
              <a:t>того факта, что существует его внешний мир </a:t>
            </a:r>
          </a:p>
          <a:p>
            <a:pPr algn="just"/>
            <a:r>
              <a:rPr lang="ru-RU" sz="2400" dirty="0" smtClean="0"/>
              <a:t>и </a:t>
            </a:r>
            <a:r>
              <a:rPr lang="ru-RU" sz="2400" dirty="0"/>
              <a:t>его </a:t>
            </a:r>
            <a:r>
              <a:rPr lang="ru-RU" sz="2400" dirty="0" smtClean="0"/>
              <a:t>внутренний образ возникает ощущение у ребенка себя </a:t>
            </a:r>
            <a:r>
              <a:rPr lang="ru-RU" sz="2400" dirty="0"/>
              <a:t>как индивида</a:t>
            </a:r>
            <a:r>
              <a:rPr lang="ru-RU" sz="2400" dirty="0" smtClean="0"/>
              <a:t>, </a:t>
            </a:r>
            <a:r>
              <a:rPr lang="ru-RU" sz="2400" dirty="0"/>
              <a:t>а </a:t>
            </a:r>
            <a:r>
              <a:rPr lang="ru-RU" sz="2400" dirty="0" smtClean="0"/>
              <a:t>противоречие</a:t>
            </a:r>
            <a:r>
              <a:rPr lang="ru-RU" sz="2400" dirty="0"/>
              <a:t> у ребёнка впервые рождается </a:t>
            </a:r>
            <a:r>
              <a:rPr lang="ru-RU" sz="2400" dirty="0" smtClean="0"/>
              <a:t>между </a:t>
            </a:r>
            <a:r>
              <a:rPr lang="ru-RU" sz="2400" dirty="0"/>
              <a:t>этими двумя </a:t>
            </a:r>
            <a:r>
              <a:rPr lang="ru-RU" sz="2400" dirty="0" smtClean="0"/>
              <a:t>мирами и побуждает </a:t>
            </a:r>
            <a:r>
              <a:rPr lang="ru-RU" sz="2400" dirty="0"/>
              <a:t>его расширить свои </a:t>
            </a:r>
            <a:r>
              <a:rPr lang="ru-RU" sz="2400" dirty="0" smtClean="0"/>
              <a:t>знания об </a:t>
            </a:r>
            <a:r>
              <a:rPr lang="ru-RU" sz="2400" dirty="0"/>
              <a:t>окружающей действительности с помощью </a:t>
            </a:r>
            <a:r>
              <a:rPr lang="ru-RU" sz="2400" dirty="0" smtClean="0"/>
              <a:t>книг.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359744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516</Words>
  <Application>Microsoft Office PowerPoint</Application>
  <PresentationFormat>Экран (4:3)</PresentationFormat>
  <Paragraphs>69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Чтение – вот лучшее умение</vt:lpstr>
      <vt:lpstr>Вопросы для обсуждения</vt:lpstr>
      <vt:lpstr>Что такое чтение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Учимся читать дома</vt:lpstr>
      <vt:lpstr>Превращение ребёнка в читателя</vt:lpstr>
      <vt:lpstr>Внутренние факторы</vt:lpstr>
      <vt:lpstr>Внешние факторы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123</dc:creator>
  <cp:lastModifiedBy>Алиса</cp:lastModifiedBy>
  <cp:revision>11</cp:revision>
  <dcterms:created xsi:type="dcterms:W3CDTF">2013-12-11T09:28:31Z</dcterms:created>
  <dcterms:modified xsi:type="dcterms:W3CDTF">2014-01-27T08:05:29Z</dcterms:modified>
</cp:coreProperties>
</file>