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660"/>
  </p:normalViewPr>
  <p:slideViewPr>
    <p:cSldViewPr>
      <p:cViewPr varScale="1">
        <p:scale>
          <a:sx n="39" d="100"/>
          <a:sy n="39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0EF0DF-1193-49D6-BFEC-1967E1940205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EAB184-8D15-45FB-88DF-985AC0C916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Проблемы семейного воспитания.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                   </a:t>
            </a:r>
            <a:br>
              <a:rPr lang="ru-RU" sz="5400" dirty="0" smtClean="0"/>
            </a:br>
            <a:r>
              <a:rPr lang="ru-RU" sz="4000" dirty="0" smtClean="0"/>
              <a:t>Панкова Е. 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2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>
              <a:buNone/>
            </a:pPr>
            <a:endParaRPr lang="ru-RU" sz="6600" dirty="0" smtClean="0"/>
          </a:p>
          <a:p>
            <a:pPr marL="0" indent="0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120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Все </a:t>
            </a:r>
            <a:r>
              <a:rPr lang="ru-RU" sz="4400" dirty="0"/>
              <a:t>взрослые сначала были детьми,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Только мало кто из них об этом помнит.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Антуан </a:t>
            </a:r>
            <a:r>
              <a:rPr lang="ru-RU" dirty="0"/>
              <a:t>де </a:t>
            </a:r>
            <a:r>
              <a:rPr lang="ru-RU" dirty="0" err="1"/>
              <a:t>Сент</a:t>
            </a:r>
            <a:r>
              <a:rPr lang="ru-RU" dirty="0"/>
              <a:t> – Экзюпери.</a:t>
            </a:r>
          </a:p>
        </p:txBody>
      </p:sp>
    </p:spTree>
    <p:extLst>
      <p:ext uri="{BB962C8B-B14F-4D97-AF65-F5344CB8AC3E}">
        <p14:creationId xmlns:p14="http://schemas.microsoft.com/office/powerpoint/2010/main" val="33387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1.Все еще впереди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(Или он еще маленький)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52814" cy="39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0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Calibri"/>
                <a:cs typeface="Times New Roman"/>
              </a:rPr>
              <a:t>2 Я не знаю что делать? (Педагогическая неграмотность)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61" y="2348880"/>
            <a:ext cx="6120680" cy="34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3.Самый любимый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(Лучше </a:t>
            </a:r>
            <a:r>
              <a:rPr lang="ru-RU" dirty="0"/>
              <a:t>всех)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6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4.Еще успеет.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520280" cy="378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89" y="1988840"/>
            <a:ext cx="445261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Давай поиграем.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7444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На пороге школы.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Даже благоприятная наследственность при дурном воспитании может обернуться леностью, тупостью, неспособностью к труду и общественной деятельности. А правильное воспитание может смягчить порочные черты характера. Именно от нравственного уклада семьи во многом зависит успех в воспитании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88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Проблемы семейного воспитания.                         Панкова Е. В.</vt:lpstr>
      <vt:lpstr>Презентация PowerPoint</vt:lpstr>
      <vt:lpstr>1.Все еще впереди.  (Или он еще маленький)</vt:lpstr>
      <vt:lpstr>2 Я не знаю что делать? (Педагогическая неграмотность)</vt:lpstr>
      <vt:lpstr>3.Самый любимый  (Лучше всех)</vt:lpstr>
      <vt:lpstr>4.Еще успеет.</vt:lpstr>
      <vt:lpstr>5. Давай поиграем.</vt:lpstr>
      <vt:lpstr>6. На пороге школы.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семейного воспитания.                                            Панкова Е.В.</dc:title>
  <dc:creator>Рита</dc:creator>
  <cp:lastModifiedBy>Рита</cp:lastModifiedBy>
  <cp:revision>7</cp:revision>
  <dcterms:created xsi:type="dcterms:W3CDTF">2013-01-10T11:24:24Z</dcterms:created>
  <dcterms:modified xsi:type="dcterms:W3CDTF">2014-01-27T11:35:24Z</dcterms:modified>
</cp:coreProperties>
</file>