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81" r:id="rId3"/>
    <p:sldId id="297" r:id="rId4"/>
    <p:sldId id="285" r:id="rId5"/>
    <p:sldId id="284" r:id="rId6"/>
    <p:sldId id="282" r:id="rId7"/>
    <p:sldId id="289" r:id="rId8"/>
    <p:sldId id="290" r:id="rId9"/>
    <p:sldId id="2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008000"/>
    <a:srgbClr val="0000FF"/>
    <a:srgbClr val="E62A72"/>
    <a:srgbClr val="EC7E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0D145-4057-4CBC-A13D-4E621544AE88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DBCDCB2-1EF9-433D-B20C-5025788C7D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D3BD3-F3A7-4A0E-B072-DAEF3B12F961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FAA68-0C4F-4D2F-8A80-684ADC5A4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C2FF4-0901-40E0-A7AD-390A1F028532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A7102-7046-4D21-A3AF-DA9B91C2C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40967-5E10-47C5-82F2-C0013FD86361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2991A1D-F790-467E-9848-36126083BC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DA26C-47AE-4F57-A63A-B685943429E0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971A7-28F4-44B5-8435-728DDD90F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64E84-1A44-4C78-8953-2AE0D6FCA633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DC9B7-1C9E-4F13-BEC1-27DB46E5A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FC450-28DC-4787-8C52-34A17C038F7E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2B230D6-BC12-4240-B50E-FEC40DF2B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BE33E-CCDC-486B-AE40-BD988684225E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1F672-D13A-49E4-AF38-ED87A094D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D38FB-7F55-486B-BF9A-325D63AA93EB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BDD86-C879-482B-9E1E-A9783DE3D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1C55C-4AA6-42A3-848E-14F45FA5753E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DC4AE-D4BF-430B-B395-92C74781D9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C8927-4FD5-400C-9172-CBFD3A369068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B81E9-493F-4830-9261-FDD81D681E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AF979E-67F3-420F-A6BC-E12DFA267A29}" type="datetimeFigureOut">
              <a:rPr lang="ru-RU" smtClean="0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D833D2-7697-45CC-B6F6-54726FAB54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onevorobei.ru/aforizm/aforizm_524_1.shtml" TargetMode="External"/><Relationship Id="rId2" Type="http://schemas.openxmlformats.org/officeDocument/2006/relationships/hyperlink" Target="http://www.slovonevorobei.ru/aforizm/aforizm_560_1.s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&#1076;&#1086;&#1088;&#1086;&#1075;&#1072;%20&#1076;&#1086;&#1073;&#1088;&#1072;%20&#1084;&#1091;&#1079;&#1099;&#1082;&#1072;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FFFF00"/>
                </a:solidFill>
                <a:latin typeface="Cambria" pitchFamily="18" charset="0"/>
                <a:cs typeface="Courier New" pitchFamily="49" charset="0"/>
              </a:rPr>
              <a:t>Родительское собрание в 1 классе:</a:t>
            </a:r>
            <a:br>
              <a:rPr lang="ru-RU" i="1" dirty="0" smtClean="0">
                <a:solidFill>
                  <a:srgbClr val="FFFF00"/>
                </a:solidFill>
                <a:latin typeface="Cambria" pitchFamily="18" charset="0"/>
                <a:cs typeface="Courier New" pitchFamily="49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i="1" dirty="0">
              <a:solidFill>
                <a:srgbClr val="FFFF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>
            <a:normAutofit fontScale="85000" lnSpcReduction="20000"/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Автор презентации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Ахтямова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Альфира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Равилевна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учитель начальных классов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6121400" cy="86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МБОУ </a:t>
            </a:r>
            <a:r>
              <a:rPr lang="ru-RU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Базарно-Матакская</a:t>
            </a:r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гимназия </a:t>
            </a:r>
          </a:p>
          <a:p>
            <a:pPr algn="ctr"/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имени </a:t>
            </a:r>
            <a:r>
              <a:rPr lang="ru-RU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Наби</a:t>
            </a:r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Даули</a:t>
            </a:r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Алькеевского</a:t>
            </a:r>
            <a:r>
              <a:rPr lang="ru-RU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МР РТ</a:t>
            </a:r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607" y="980728"/>
            <a:ext cx="442300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Давайте</a:t>
            </a:r>
          </a:p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познакомимся…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428736"/>
            <a:ext cx="2793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Педагогическое кредо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57174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Обучать - значит вдвойне учиться. </a:t>
            </a:r>
            <a:r>
              <a:rPr lang="ru-RU" sz="3600" dirty="0" err="1" smtClean="0">
                <a:hlinkClick r:id="rId2"/>
              </a:rPr>
              <a:t>Жозеф</a:t>
            </a:r>
            <a:r>
              <a:rPr lang="ru-RU" sz="3600" dirty="0" smtClean="0">
                <a:hlinkClick r:id="rId2"/>
              </a:rPr>
              <a:t> </a:t>
            </a:r>
            <a:r>
              <a:rPr lang="ru-RU" sz="3600" dirty="0" err="1" smtClean="0">
                <a:hlinkClick r:id="rId2"/>
              </a:rPr>
              <a:t>Жубер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14338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Плохой учитель преподносит истину, хороший учит ее находить. </a:t>
            </a:r>
            <a:r>
              <a:rPr lang="ru-RU" sz="3200" dirty="0" smtClean="0">
                <a:hlinkClick r:id="rId3"/>
              </a:rPr>
              <a:t>Адольф </a:t>
            </a:r>
            <a:r>
              <a:rPr lang="ru-RU" sz="3200" dirty="0" err="1" smtClean="0">
                <a:hlinkClick r:id="rId3"/>
              </a:rPr>
              <a:t>Дистервег</a:t>
            </a:r>
            <a:endParaRPr lang="ru-RU" sz="3200" dirty="0"/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«Быть готовым к школе – не значит уметь читать, писать и </a:t>
            </a:r>
            <a:r>
              <a:rPr lang="ru-RU" sz="24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считать.Быть</a:t>
            </a:r>
            <a:r>
              <a:rPr lang="ru-RU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готовым к школе –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значит быть готовым всему этому научиться.                               </a:t>
            </a:r>
            <a:r>
              <a:rPr lang="ru-RU" sz="24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Венгер</a:t>
            </a:r>
            <a:r>
              <a:rPr lang="ru-RU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Л. А.</a:t>
            </a:r>
            <a:endParaRPr lang="ru-RU" sz="2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4280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00000"/>
              </a:buClr>
              <a:buFontTx/>
              <a:buBlip>
                <a:blip r:embed="rId5"/>
              </a:buBlip>
            </a:pP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</a:pP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10953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285992"/>
            <a:ext cx="230981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4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57300" lvl="2" indent="-342900">
              <a:lnSpc>
                <a:spcPct val="90000"/>
              </a:lnSpc>
              <a:buClr>
                <a:srgbClr val="800000"/>
              </a:buClr>
            </a:pP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13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714752"/>
            <a:ext cx="30718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996" y="1571625"/>
            <a:ext cx="243395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920" r="15298"/>
          <a:stretch/>
        </p:blipFill>
        <p:spPr bwMode="auto">
          <a:xfrm>
            <a:off x="2133600" y="2378497"/>
            <a:ext cx="4526632" cy="3645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9" y="3645024"/>
            <a:ext cx="4625180" cy="3109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56729"/>
            <a:ext cx="2783727" cy="3501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41625"/>
            <a:ext cx="8429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50" y="3295650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263" y="3063875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только сообща, все вместе, мы преодолеем все трудности в воспитании и учебе детей.</a:t>
            </a:r>
          </a:p>
        </p:txBody>
      </p:sp>
      <p:pic>
        <p:nvPicPr>
          <p:cNvPr id="5" name="Picture 6" descr="C:\Users\Neo\Pictures\Безымянный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42852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808" y="2708920"/>
            <a:ext cx="7644465" cy="9233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1049</TotalTime>
  <Words>195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Родительское собрание в 1 классе: «Первый раз в первый класс»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Ali</cp:lastModifiedBy>
  <cp:revision>112</cp:revision>
  <dcterms:modified xsi:type="dcterms:W3CDTF">2014-01-31T08:22:09Z</dcterms:modified>
</cp:coreProperties>
</file>