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2" r:id="rId6"/>
    <p:sldId id="264" r:id="rId7"/>
    <p:sldId id="265" r:id="rId8"/>
    <p:sldId id="283" r:id="rId9"/>
    <p:sldId id="268" r:id="rId10"/>
    <p:sldId id="270" r:id="rId11"/>
    <p:sldId id="285" r:id="rId12"/>
    <p:sldId id="271" r:id="rId13"/>
    <p:sldId id="272" r:id="rId14"/>
    <p:sldId id="28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>
      <p:cViewPr>
        <p:scale>
          <a:sx n="81" d="100"/>
          <a:sy n="81" d="100"/>
        </p:scale>
        <p:origin x="-83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407AD-8EB4-4961-BE66-9D02C504A346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27E8-9A07-413E-992D-B5E42A1EE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6076-C216-4C9C-BA11-58CAFE4B1DB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5104-C1C6-4787-BBBF-9716F538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603448"/>
            <a:ext cx="9900592" cy="7776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177281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7030A0"/>
                </a:solidFill>
              </a:rPr>
              <a:t>Тема урока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708920"/>
            <a:ext cx="68160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Решение задач.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Экология. Экологические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проблемы современности.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miart.ru/forum/uploads10/post-2370043-134030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296" y="-1305272"/>
            <a:ext cx="7848872" cy="9396536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SEBUUExQVFBQWFhkWFxgXGBgZGBgXGBUXGBgYFxcYGyYeGBkjHBgXIC8gIycpLCwtGB8xNTAqNSYrLCkBCQoKDgwOFw8PGiwkHCQsLCwsLCwsLCwsLCwsLCwsKSwsLCwsLCwsLCwsKSwsLCwpLCwsLCwsLCwsLCwsLCwsLP/AABEIALQBGAMBIgACEQEDEQH/xAAbAAABBQEBAAAAAAAAAAAAAAAFAAECAwQGB//EAD4QAAIBAgUCBAMHAwMDAwUAAAECEQAhAwQSMUFRYQUTInEygZEGQlKhscHwFNHhByPxFWJyFjPSJIKSorL/xAAYAQEBAQEBAAAAAAAAAAAAAAABAAIDBP/EAB4RAQEBAAIDAQEBAAAAAAAAAAABEQIxEiFBUXFh/9oADAMBAAIRAxEAPwD2BVpyKRalqrKTFTw2qkGkmOuopqXUAGKyNQUmASN4kET2qLZNKagDSFSTmlNVq4Oxn2qU1IzNTB6VRNSSmmJqBqJalLJpjUQ9LVQjkUhSmlNIRdagr1YTUCtSSOJTjFqi9PFQagaeq8MWq0GpEFpmFPqpi1SQao1MtUDSjGm1UjUDUjlqQaozSpSWqmJqM0pqBiaiWpyKiVpCQalUKVIbCKUV5lg/6oZhipGHglWJCk6l1EbhSXuZtAH9qHeL/wCp2bKNhp6XUSzIqgwR0ckDkdZG164eT0XhZ29cYACSYA36V4+n2gxsL7RYy+azIDGJOmBgoPMIGoWVFZjC3JB5aRkwvtRm8bC0Pmm+MNrJg73XSEnmB2InisueULijMYik4jLbGYRPoZPumT6IEmJ3g7nU5Tpjx+u38R+2uJieL5PAyx1YBIZypMYmtWDSQYKot/8AyF+K9CbFgSdhc14d4b4uEdcbDVS2G6lAWll1hxIsA4MMSBFgOa6DB/1EzES/lNB5UoNUWAjpE+rt2hTpf9NsVv6bGQjSmHmcVMNTHoSQ2iQTMFjyfeuuBryn7PeLvkWZYLCxKTIh49eoTBMC/M/Kj+U/1KVj6sEgcQ4JmYiCBQXbzTE0DwvtllmIGplY7AqZ/wD1kcVo/wDUmXkA4gE/iDL/AP0Bf+xqGCRpiKDeJfa3AwlkHzDIGlO/fbg1zy/6lMSf/pxAm3mX2kfdAFqcTuYpRXB5z/U0xGFgkMRu5mNp9IHy3FEvDPt8jj/ewnwzb1L6k+bW0n+TVfSdVSqjK55MVZw3Vh2O3YjcH3q2hJCkaakTUDVICoxSpS1asqkVMNUjMaaaZjUZqCVMaaaapFTGnmg/jnj4wQVSGxTxwvdu/amTVbjbnM6mEup2Cj8z7DmgR+2a6v8A2209ZE++mP3rnHLMSzEkncm5NVstdpwn1yvOvQ8tnExF1IwYduPccGrZrzfBx2w2DISrDkfv1rqcl9rcNlHmAq3MCV+UXFZ5cManLR6aRNYk8ZwW2xU+Zj9YrUGkSLisNJmlUdVNUngOFlGTFVneBiANKsAqsrEH1D0rs3wzBJ3iCQksVBclidIJXixBUzrVmtEibexqSYXEGJgEqjpc+krp+CI6Tcbb1z//AKsGsqFNjZ/SRvAs3p+Z3k9q45rvbkwT8Wz3obELhpcKuj4QpVTqvBUm4g8g8bV5XxB8XLFHZIwyNNh6pYyGM/8AcYEfdiard2xMNvLVnAiBwDt6gshfhjTMTVOQOG0+YvlusQF1BjDSVG4B94vzWu2RBchJJ06RIVejyWgqu5nr+8USbJ6gA5BEASBqtExqW4g2vtfe0h83mNagxrYmZMgkQFCzaRYGOtFcurDDiATb0nsZtJ3knanBq8ZRwNXmgj0hdmlZmQDYrM+k/Q0UxkwtR8uQJHUyRF4432oRkMULZjoXkaCTM6hJ45kCNh1NSa4sdLRcbCCbGREccfSpUQbBQd2FoLbGeBY/IjrWYiwkBnBI6ECBAs0G/brWTMY76xMhzC6vlYdIMfWrdPJ2+9IDEQbyPu9L9aQsXOkkm+0z0uCAQ3xCeKS5klNbQ67SABMDaVIMX3YVVi4i/EF9IIGotaR6rPIBkce1Ng4xxGIVRDXlARuCZ0bHkf4pC9MTDKFmhSCAYFxvHtt+x61XCTILKN4JEat7k/3G+9MuQZVOm8/d5KyWAgiDYDeqzmgAZBEiPUNrbe1/lWWptb8pmsXCOpXkCRBI1LbYzIg2vsd634P2wzC+jzjpuJIlhbfed4vNA/NM6/iW0iYI2FzVuJhKx5VriIkWkXvf3H0p9AWPjGMW9WI5PPqaLezf4ojkvtLjI2ouzgT6C0iI/aRXOZPcKTcSt5tIj9/zolkRLCeYvfpvTIHoXhPii4qA6lkkwJEx3H1ohNedYeCAZUgGQ3zFrfU26GuvwPG9WEpVfVsfwgi3uasWi4NSJrmMz4pjH72n/wARH571iOJiM13f/wDJtvrWvCs3k7PTSIrnP6XE+6+Jt1b+9Sw81jJu5PZr1eA8h81Tms4uGup2Cjv+w3PyoDm/EsZrBtP/AIiD9d6FZnKuxliSe5k0zgLybfEftczSuCukbajv8hx85oDoM33Nb0yMUnwOa6SSOdtrGarY1r8uRVBwN6Qp01GK0cVUwmlIFAa15PxTFwRCN6fwm6/Lp8qzaKkBWU6vwz7QpigBoR+h2Psf2NKuSOH0pVnxjc51wGXxgUD5UkYgIOIigMShEEiZBs1+JI2tWTEwMN3MhsN50swJli0m8j1GNrCqvC8DF1akcKcMemBYDUbixiSTfbtaiOQz7YU+YMTFW4cbrpG0H4gZi/EbV58/Hp39D8LBOCZAXSARLBwZuVFrE7iTbeaO5bHTFJJwlQk7r6WuLHRcERHHI9jDxdsDFcNgs2gqtmlVDXLEFidKiRN4nVG1dHgeEDDwcNwQWAsbGCDwZve44pzYN+M2N9npJ0PKj4dSouwuPREAnTuOnQzlRCurWpBEwY79KJ4mKx3B2uTG+qSViI9v71a2aGnTYkCdrx3Pb/NMv6LGAZeL8Gw9995ETO3fvVeMQw0sovsYvaZE8bi4tvQzxXxV7gKCosdv5vzTeC5slmGOCCSACzadIM/itHwxMCqxSt7YjIRpYsgIBBIk8kG14sQV6jrVy48YYxVxF0FriRqDWY+kbrcAxPMgVQqAYoUXQSDG5uNwto6zxQ7xFVDLp+6+JsfhJI07CV7z0ons0ew8RQgJ5MqdPoBLR94XFp3G5ioeHZsM2sMNYaA1lT3N5MX4Hv0zeH5hygJk4diV1K03Mjj03EE2BjrV+MkS40wSxMaRFpkQD16/SjDfc6EAmmdS2b4he8xskmDAkQV22psTEDsFOHI2hgYMxN5mRz/mq/IdsrqIQKTLEKS0zZ3vLAEEdBPSpDMFQGZ0DsGgowMsuwdVY3J/EI+Lenx1ncZ814aV+ECIkQYBgeo73HTue4rE2TcwdAvMnUAxieLx0j/mjWJmBiDQMNSw+B0ZgywfUrLvPMT07is2D4exMm7DfVYzEjeDt7/SlLcllCSpJuIiBGocT3EAT7UWyWXiSRYm0/t0NRy2BYQBIj1Wies8URwzAg369PcR+tM9CsyYEHvxRDw7HCex37dx261QkTzHf+8flUHsR0/v+gp0DWPkdRtRbwfwsIJa5oB4X4jEKw9OrSD0J2k9Cea6MMdqfIeLe2XU8fSgueyYDkcxaiak2qeNl1Yz0FUqscvioytBFZ8QkiunzQSOBH1oBm82sED9K1KxYHeaOaoxMSmxXJrKzEGujDQGtVZNQbGMVWHPNQOVvSIp1amipKyKeakTTTQiLUqiTSqTif8ArCoiq+FhuqmGhf8AcI0yDLX3kX6zatmW8VTytKHCBZb6tCkCdg7X13YQBQ/MZdNBKn17RwwjcCLX/nWXhuCFw/MMEXCrYyB0nqQfoK8t4Tk9nkNeC+HjFZ2OKuJhgkFDq07D4QbD3EdelEczmfSVlRBnjbaLb+9czl82UGoAS249UCx36G8+9V4mcMMQAZkbw4M9fn+W+9axkW8V8bXCu4aGkTp3EXIM3Ekf4oDlftAWxjAOkqQZsYIv7xbrz8onEdkAcqRItsRtMx2i/wCe9LN+DuZbCZjEQNPqKkt+HUCbXvPWr+lsOKSASGRiCDAkagTaDsLbe1ZcbWYZtROmSxBvPMnggn6W2irMJMVtL6WKuwAgFiWPGnc79LVfm8XUNJICiwEna8yf2Pes6cZMrm9HNgVHp5Hfb+R0opgZVEh1YMYJZSQFsZ03jg/PgUPwvBlYsq4ltN5g+kMIIv17deatwMQqCHIIgAMD6TAjeJAncRe/vUhQ4AUAyUJQlhIa4nYrPAIBjkTaq8nqVhoCnUAV0xz051CDxE1hxMscTF1OwTSQFCkBVgXidgSP1om2Y8oAoCF+9BmOY9U+rY/PtUrFuL4lKDD0kYiO5hfSpV7NI4Aj5zt0hh+MeTpYohJtJUEwyhkYRb7x4467yz+L5nwGDYkgciTcBrAdokrPEgNmWZ3JKmPSBHRUVbLwJXjr2rUui+nUYP2kxJwSoIwibnSLE/w78UWz2cVnhAQv3oAIN5nsbgTIrkspqj8IsQLgw3IHImetdBgv6NQLE2De3frxSy1ZJ9LSrSNrfz3rQc8JOq3f5RcUOGZiwG/baqsXvz+veqgQ8zeDBmxkwRH6d6i2amxkcRff52rNh5ogaRYn+1SfGVl9QNgBIHMTuPlQ0z5rNHUBqIlYmJhfltv3H7db4F4/qVVxWEmwaY1EGII4b9a4/NJLA2J3AkQwkT77R70srmND7SgcGJFuggne0fwULHqy4lQfP8fKgfh3iwDaCRBmGnnv0rXmMJrkA2rUZqrN5qKDYx5Nbc00i+9DcYmu0cqpY1mZq0MtQOBWmVIFNNOy3pgOtQMDVkGn004NGFWxpRU2WarK1JFqVIilVoea/wBUVjZwWj5b2jeta+P4Wm9iJtwAdhJoNiHEm5TSOgMk9D04rPg+HMiq0yGuJ31CuEemj2X8Qw3dVxnbDRjZgJ02PqZYngbdaO4X2Ow2w38jEw8Z5DL62BAsfUgkzv8AX5VwOZbEDArI5kEzPXtzV+SB8wF4nVIJtc73N7/rWOUt9ytSz8Gcdnw9SNof1RaQZkg+kiSBG4HyrQniWGqqCfUpsF6EQQb2HpF+vFiTHxHBZgCsAC7KJEuSpaZi7WMc79aqTAyqADElWFnVyy3kgFRq9QAJv143mIh4Rm10qzI+HAswadTCd4gwLcRbe1RGIGEhRoBGoB5lpiwIjckTtttWTG+0AyqthAvpIDC67BtiCBFyT6RsO1tuS8WGKoYBWHRRzE8C5j0kX2ms2fW9+A7n/dV9MNAsQDBmRMAbxv8ArNyWTXyycUAem5iLBjex3tafyNFMPCwnQfD5twVcaTIsWTgkWvbnbeqM14WgdSikrFwWgmBeYIB2YfIXO1Mu+mMOuWYAMmgj02bcCb+oD1ExJtaLCa1Y+CsKzafNxWYf7bGJDKIxL2iJmJvvahefzgVm0lVUkkhdQjVF4bsGHP6RRAK9F+gB6Dcgk6QCeDE3s4fQri5cOA2E6DeQ17wOhsQAeOa3DL6SpnCJgEaA7KT01XGqxF6xeAZYIRi4haEPpA3c6Y6WABI5ohl84FLeSGYvqDAnDUNDyCCWmRHQXNV/wQQx/CWI9CFhfZQGEieVBYbjUARboKbzXHobDOGAAGBiT8N4AvBHH1rnzn8YrLNIWbF2BkRwCNhyK3L9pcRkVQdryQGPTdja3J60ZV6asHDMkGJBO3IidukVacKArTIBHcx2tAqnGzcmCgW/pM+qDveysQZBFtwfdYh0hjuImL77b+9OspYmYE8dCDbreeKi2aRSAxkRLL8PFiCB9fyoP5x09QIOmYIB6Raf7cTV+NmMRdOsaQwsrqNUXBiQLenj5iqmCOFlVdG0tI0gkyS4vYrYdApMdO9QBJtoAIkSD+Ebsux6SOTQ9XVMYE4oUOPiX0jbbEUn0N6dgb/OtH/VziuNLAG1xZmlRGoTcTETMQfaja1kFP6r1qTM/e7+49orpPBvH2JOFiNCRKs1ulpna/ytXHKSvxcQCSZMhiJgTp2j9aszTygkgxHqgibC0xYiO+1blYx3uawOaF5jAmrfs74x5qBGLahMM4+NZsRxIggjex70RzOStaunHk5cuLmcQkcVB8W1FcbL1jbK10YxjJpga0NkzNWLkeu1WjFKgUiRUsTB0mx+sUwwe9WnECtQZKv0VB0qDM9KpYq0qk8cxc8NBkC8RIO0m8TcGDttFWtmsXymllYq9yIMgzzsb0+ayarpC4cAneD12mrxkwB8LGIJmyiN9+5ni1cJY9NiHnJ5cppkQTNgxsDbg7/StPh+fxFbWArOLJtAYgHUSZNuPY+4xHMqdJAQMosQsRE3Yk3Pf3qjCxnS8GAL8AXttO9t6CJ43mSHLaVYlW3EReGtBIYm/wC1bywOxChgcP1IHlWP3SZ+ohhQnK4r4iyTKg2kW/yL1v8ACsOJKjVyBwGH3Y7jV3txWaVX9ACrWLRABkkggzEmdI36c0SbyAi6oNwDA0lY5krckAmJM8TvUf6/DhlLaSCLQbWYw0DeQ1u0iaYZhfO8sYinVCyI2M7yQLdzbvFHZ6T8SzwfE81GfERWksLuICgBt/SCBf8AK1E8pmExsJ8IoTq1QB8d23BYm5AbaxEexF+FugxI1ArvJA0sSIFztcfvFppiAjKisdCtqUp8QAgwtgxIEEXtxvFQWDJLhxh4wLADUkCXCmQBqUwVsY3HtMVHLeGEFcRCcTCkggASRa2kyJ29o7VbiZ8LoJJZAWZeLNc6lBBWbTB47UdbRiZTzkM4xKqQRpV5PFgR6ZBIjYjaq3DJrO3ibKixhsgNkIB9QVpKhwYRgTx1HFYWhpkEuN4bc2Eztye+1WIj61SLYg1KIICnUZhht8MQ3T2omv2cKthppOGXmWZpg6Z+6Oo5g9QJqTPlnWAGjUwnV8TCLBdJsNhfoatxsDWZLAsRtAAjpx/xFZv6HQbkNFiVmOeelM522tME/I3P0rUjNaEQlLPK+klWYEqTERyLAdrCjkqyKwAPF4t7nptXOhx9xASDq2B4gC/Eie9pq3zNJDAczp3gxxc2uasAp4j4ThkFtMniDbUNpg3+tAsXLnVurBTOk2EEgkmYjjnqBeupUBk39vpxQbP+GqiG2qSJcAnSZHqaNh3vsKrDL8ZMLNLh6gVZlPxCSxmCPl8p6dqyYWI2GPMVUdAdMMoMAixYd/aJ70TwfKwfifDeNJmTAA4SASCYgggxBkGKyPhkA4iJGETwdWk3I2s2xj2HSsb8axPK+Ja9XmMwa8RsWDAiB8yY6j6X5LMB7Fgb2OwMH0tcAk2jSY3tQlG8zFQwqD7xsCJ1EmCVXqI4+YnVk8LU8SLGSJv1O9ibHaxrUWbNE2nDIZGnbrqBN5jsRvYzHWut8J+0ZxCFxVKlgNLbTOwInmd+vvXMh2IXQdR2g2O1gd59jWjOZLUCqkqQQU0vIIJIMpEi/f73WRTuMySx1jpes2IQPqKGeBeOl/8Aaxz/ALn3SQQWgXBn7wg/wUSx42rrLrjZjPite201p0Wn36cCeaoKCpM80hcMnMyee1V4WT6z/Ipmbn0z7Gdx8qz+Zee8/nUVuZyxDGAY4kVjI4I5vWhs7aPbrx71SXrUFUYopVN2FKlnHlIDTD4kixK/FpAH5QBvOwrfi5j0CVnDMgMnLAXB/OfasOZIw8Ih0OsxDKYUAnVcaRLRYGYuZGxqGFj6lFy1vhhiwva4Mn5jrewryvUzYmBGr5k2OoG0E3+RNLDnUqgLJ5mF09CoufeT0rc4Gn/c9NifhkmSAIMbQBvNwe1Z1wDrDoYEXj8Ow5kb7e9KSXFINhCzEzBva0iPf9qJeFOCrqb4odXw2nSCArhlJkapld+/tWHAzcsmoGVlZHIBMagYBiR+W5rS+fAceWA82tAkyeD8Jgfp1oS/+gRwcTESHkGNyQ3IjvaAOT2nPm8tgvAQidIIA1ArJmF5Im9+v1JrmVdUbDwmRtWlgzoSQBsoAEAHqttPeTHxBCCdOGqnYTwRvBNwY/ce2ZpoScAqzSGDExIa5O8kC1aMDKyC8lYJ3gkxvpEwY1TY7Ge9aQGKtqAFriLsI+7/AIveq8HMoMMySIjSOxMT25/StBRk8AEsdQ09DMagL9fUf3O1SbxN0TygRuN4JN9Qgm4ibdprLnMIxqQ6W68m8wevEGKFJmVYjzWYRq+ACQYtZuJApzRrt8vmA+BrVWYrpkgqQjG0w0jgTbpV/hnirsCjO4lwV0gz1IUzaRIAH4jtyE8A8bGHg4yJhgh1AJYk21ETEcavyFWeKeJhhhgaVgRKzc2JJncmazOPw3k6N88utl1KAwUQAbDiGYkzHSYPNTzvluoRF0OL35B6PtM8d64jFx5eFbne/Sx60QxvtA3mAI0CLzbUQJkgmBeYit+NxnRlcuFXeG1fl/z0rZgYA0ySAR90Ai2/7CgnhmcDnSdUCTImYuSYkSLH6c1pzGaGFiEyZNo5+YIEUTtXp0ZxAcIcAflWXDyuMXnCJlZuN4i+24jihDeNKFMkhuP3miXhfjBBU4RtAmBO+4reMs2KvlMNaKyFgBKiCQsiQCIJiJEE371ny+dRDi6AgwXQqyaiWX1BkbRrkaXgybwd7mjOOFzBGG3xHct8Mk7W43vXPfaDInAzJwzq0KkIVJiAJMTt7e23HK8XScm7FU+X5iYZYm7eoNqF4NgPVcXHW82oXgZ4KNSstwLAwZ30x+KRutZspmsTDJ1aisyADpGki8bWvtteo/0bM7NhzqUGQrjX5ZswkiJmbnfa5pno67LKZg42GrAjVhidJAlgIHpO5H/aflO1VZfFJlmYhtNhElZkERxH9/nyOR+0Dtj6S5AZiGDAnje1wd/lXV+GkSTISQY1CEM8hyx0kRcNAn71V2MzLTeI+YGw3b1ldJRluV0kHSwE2Fuf3rosrm9azF+RvwNu16GPix6dPxXMqLxsQ9xpsbdulR8spD4ZCmbqLOs8EbaewmIuBEl48leOjmGC3FOyGsOW8QkXYaiNxYG/HXb86tGPXSct6cbM9NDYpFqoLmkMX60mxa3oUML1WzVoYE1lYXrUrNMxp6eaakPIMLNSVgtGkzMgSQRMTO1t+vWiXhuTTGZdTlFH4V1EkRb0xeBvtbvNZsz4cpKsCCJIWRErYhiu95n+9bME6QDO20DkHkT06RXkes7RLBXLCTCt7mCd9JiOu29LDePUCEMEeoQdrATvM/QVW7lvhLlZuVJGk9T8yOtaMs6tZkk23FoA33sZJMfwSD8bHPqUKQ5IINiDxt+c+9O2T2m0CbG5kSQIPq24rVm8Q+ZAVtMaSCFJjqDubflSyGeUypBAtMgCDtAMb2AnoTSGzL5VUUMrEAiSNOllMCdW/Mfn1olpZlunoUCWGq2kABiPuz6dzExQx84rMsXEfCxERJBgRaxbg7k3rRhYzTv6YJMMJgwZ/wC4gkG/esVuLMthjzACxXcAgbmRsD8uvHNU4+Q0Mxtckkge4IjgW34itjZi5E61vYmbkCYAJPUEcnihfimGyWNkuRBmzXi8yBO/TrTAt/q8TDiNDASYMEEGARMX+W+9T/6GuZErhwVDGw+en62na/aKx+FZfEZgouomOSfiudpANtxvHsSyH2gbCRNSuwQmFMCA2qbqtuCfbji/gn+geN4O6nqCC0qwaAD97oJPS9LyGd7mFm1u0THy/Kt+PjI+2q1gQQG0kliDaWWZM955q/EymqPILKbeltO8GYa1o4jrXSVixl/6Ymkeoydu3c397VpPgQVR6g1j6rAA7xz/AA1Q2BjYZXULXHpK3HIgXN59o7VrwcwrYWJBsrSN4Nr78VW1RThYRknDgHczcm2wt/DWXM57UD5ihTEoLzY8Ek73sflUHyjvZCBEbGTN9iODHPT5VdnvB3ddRxCz4fpIKgQdwLHeOZ4MxFBZhmNa7x3P6n6V0f2b8Uw0UKRDE3Pved+a5lsnKgWBiBG/uQJ5323qrQ2GFYjVxI2GkiLi01uX2zY9RwsPDL4cMAS0zNCftBl9evELSuohQ5iV7PJ/OO9A8/n1jCRxpJkxE223mw3NaMrmtQKYra8Ij0qYUEWur8ex3/Os8+zxYyzjDOsmx2aNJIU2DSeNx3p8t4brgqpfVOoCCBBgC5sJ2JJBB5Mitz4uAgeS2KrSkM4lWUAgrYEDYbmxt0pHGwWaMviufSJGINIDjddU3Bv2mxmueugfn/sw6l9OGylQtgNSmSdyCdMRE7W4O9KPj4Sa3D3a+qYkX22O5sd6JYvi4QQhdNSwy8KdUkKZOpYgn3+Vb8l9qRhyMRy8kEKSpJlpkkKAYsRA1W3rU5XPcZsm+gfJ+PFmAIUHYQCBERETb5cmj+W8QBMhtJ0lT6m3g31Azzv73oJiZLzcQ+UsEAtBlSbwNDHf9eKF5FMVm9M6jO9riT8hFOS9DcdxjYbapTUr/wDuASplVgFwQNJO5t+9t2W8WXE0gyrxsZ35ie/8Ncbks++FhxiFlUk6J0lQ0REk+klQbWkHvV2S+0UYhCGDa4BZYBkAgmBBvI6mjjsNyu8wsHk02NgXtQXI+Ot6ASChgapJO/xFtja8GPnRzGGzA+1dZy1xswoqoq3H9qqYmd6bzD1oWrmBG9NVIdv4aVK15Rmc4iCFed4HVQPSQ/3SCSIir8NFKhhq5ibASRMGLkyeK5psdncSI+VzPQf2ovk3ayXhRq4EMd7Re4F+3c1xzHfRHFwPLQOQQpJltIMnm8z0v79KH4WbdWgDqLzyZmDMR1BEdpotkmcH4YgAjUwOqDIW5Klhqa0c9Kln8BjpxH0w8SeQxJMEExBJ3ER0oKgqGn1eofMW3A53tPeoYGAzghULHm9iIEbx3+lQGXUMoVhLXMg+8Ky72JsQNjE2p8bELKjbazBtsyxM6t78kcc1BLBxUJA0CJiPUYiL8QDcwNo+u/C0gQoImTA+L5Am4vBMDY0LbLNiDTrDBbhpg9DtwY5jiqPPxcMq12tGofFFxE8fLtTg10+bOFhhGjSpksSVPqiDAJBYfDYcH6y/qAYYKsrYAjUrC4MTIIvQ3w3PGXGK40OsCRI9WxBB22G/MdQLGxNTxIkLFoiBeAfvbi/EVmxqVqxsvjl/LxHXSSTMEsSRdtSXIPBP4561Z4jllTFGtl9Q0r5eon0z8ZYQBEf4qrJ57UpWQzxoXUVkTq1HVEgbWJ4nvUnw8RFDTiKDqX7hw9tNlAuIjpuDei7KfWKcx4XhrJXeJsefwkAQJExHItvVSZfEW+okAyDsQZF9r8fSKsw/EGGGCmIfSTpXkAlRLMFsOLkbbDck/Ccyj4ys7nBBI1G7Ko0m5AjUpjrzWps7ZuNuW8aTF1+fpXUSQMQHRNyZb7on1C36VzGhgGAb/bk2WTa5nTHAHU8Xotm2VGhcQnD1ekXHS5QrIBBsZjoTFYvFMQ4swuJ6rkSt4PAgAXaP81rWWfDxBo0FWYi8ws73iLiO/wDiteAyMFXWR5cgqwCMdyykrJNwYmbHYUEyGcKOCpMi8KADaNzxzeDtRTM5pCAq4RckmdQksD6hcXJk7wLDaimGzWWwvLu41gQosDc7mZBsLg9ZFhQ5s5cJisAiXUABb91G9yb2sTRPB8KDSyjDDgeq8bhYhj6ZB7z2obncH0HzV030yYYhvxSADc/UXvwxUs2gxGGmHKgbEWBt87GkcmVQL5jAXMSdwb7mNqEl8TAMFYkWI2MbEHqP371pXxMF9WiDG2/AvW2Uly50kNImyNMCeQQTO4/nNKZwqV2DKY3uB8vr7/OrcDxLWdLgFdhtK3Mcd6ln/DXRQ5A0kxMGDHS223e9X9TUMLzUYKQCBuBB9N5Nr8id9t6GNlWFiT/L2qWWz8HgcHuO9b8DNo4ht457HryYm38N0u1WRzmIpJjXAmWEkARMGx577UfymYXE0iGXEJ1riAkmOh47f80MwMUriJiKkoSVLQdJBGxnf6+1Hkw4VQgZFAJCgRIJsQSJME8H96xacZM+zAsUJYMCHBCxF4lY9QvuNqyjFIwyiW0kM2HwWEgHrNyPnT57DdwGwixUm8kAqdpNrf8ANCcLEfDaChJnnYnrPWmRUSwcwxcFREgk7c9T02ruPCfFExMIIpkpM77E9/nXGLk9asVgAb9VO1jwL1Dw/HxMJt42A+Wx/P8AOtTKzY79Tek2LWVHYhS25AJi4nsRxVpanXNPVenqnVSpyh5NmfBGdiMNWbpEkyVJ+ECelZ8rnHGlFX1CdvyPvM0RyuMS04RYYkkkoTAYjfXaAQT9RvVeP4O7AMPUhJO/w87kxPaZtXLXoxhxfEWYMpQTIOrZhHU7nmi2T8SQpCkgkXjU3MnUuqBMnt7TahPAG8gYh+FmKqLzqueoPHSN72ohlvBVQEq/AnTvaJBJtvNv7iTZejJTZgGBGmdMSFIuCfUbbkHpzUMvl3EhWMGCUD+kwZ23vfvbtWvEyjM2I/wsojU11MEAm5+Egm56dajl8H0M76U0iQ0gDEJiFAgQYnmCYoR8ID0iBG/xHqTYG8CYi9WtlwCAxIvC8SCRYWu4IuDG571EY2EcJp1DEtFvSQSCwXVcNp2HJ9qy4mOXJQAlZlRiHeO8WaxsOoqSo+FOzmzTBNhMgXm/aiK5AwCSAYi8j2nqY571nyfibAlYKPEQDMg2IG3HF/nNasDOMAMEsQhk6IFtPeJHQQeootOJ4eHiNrVEU7FjcNqkAC1jsSDba/QxXwzHVBiPgsMNoQtpJE3Ak37ixHao5vP4mEUdBYhgWUAsdSn4oB1AE7GTYi1U/wBViYgCySo4LnQFBB2J6H60wCWR8OHxOAB6R6TDEGZgG2w5/SK1Z3LLl30ArIUFRqkQYIgkCSCYtMReuew1xY9Mi3Bgb8DaCTtbeteaxCUEhRcQQNJ+EEQDxv023pxNI8UMeptW41TaRcfd3vvUv61CFOIZX70L8Q13B03mJgz90HmKy4GNoJBF9tQgHkbbGL7dr1N8AQwdlI30sSt4ABsCBI37r9YOf8bU4WYxFW2lyo0mB6TAgC47e9X4XiD2AQkmREwLjedxtJoh43kUfQ6mTpQYhBvrCxaYMQBfkg1VmPBUGXVUI/qRiessYCpBEGTA3AI61sZWXLeJuolnEDhgTNwCOYFvyq3HzwxsNlZmdokE834n1Dk35m16FZ3BxCB6WDRci4Inj58e9TyGaxFI2twRMTaZ4oxa1ZIkjS/qAErIBj5z9fYVZj5aGX0gTB6CY3v77VblsMrqJOlmgrB9KEkk6tSxa23yrRgYZvqJ7zBkzBtJ6C9qtWB2L4YTdV1XvAsJFr9/2NbstiacM4eIpMxedtpgEXPe36VRjQoG5uQbyN7WPAqbOxUwAY+hmJF9rfPanU0YX2JfHBOXfDZwEOiWBAYX+NQLGes8EzUMt9nhGlmIcEQYJU3gywBjTN7cx2q/wzOsBAAdCQWDLxGx5gXETExa9EMwYIGvEwlEaQWLBSTABAkwRMGPyNZtpkgUz+U2iQJ4uEYX24Nxt++xA5k4bSLuLcmIMECN9Q4vvTY2exHDYLadDkF19CSVkiNY9Dgk3HWn8PKqWJnERwyhGOpgFhiARBsIuI60dlrzRGGfMwiJJGsKfhMAmV7TH/FYiPMV8QAalhiAGCgG2w2BJHPPFhVmLnGMlPUGjdgZA52iZt/xNYMQDiRPvHsSBbae1UVacDHLa9YvAiNz+E946d6fEUzZtyPmYsOxv/zUEUqANVw0QDNgJt2gz8q05h0ZQLzaxMlT+IyLd6dDf4P4kZGGwjUTBHXoZ2vNGjXJeZaQ3qU32m3cd+a6DJZrzUkG9pB/m1ajnY24YvxTVUsg+1KteTOPPVz7KiYawA1zAubAfvWZHJ0qSSL2PZoH5UqVccd9W5TEJBnifyLAfpRfJSGWWZtZRTqO2pWuIiDb8zSpU3tRDBxPMnVf0zPMqJ+hiCOhNQ8kNhkn7oaLCPSpg7WNotG5p6VZ+tfKnjp/u4Y9l2B2BvcRJqefwFVidPAO7bkXMgyOtjz7Q9KiplTJidctqLLN9wZkfl+ZqGdGnFYSTBMSTbf+1KlWmW7DXUoVrhjHtOmY7+81XoARrCVIvydSAeo82H95pqVE7PxjyObJJ22JO9zE8n3+tdNmcgoDbnQ7RJtZmAMC0+kdqVKt1mKMXA1alYkgECDH/cJsO1X+B+BYeN56tqC4eBiYoAMSyTp1W2tsI3pUqzG89wMwDqwmsBCkWAvGo3JE9No2of41gBFXEE6jiEcRAVDt/wDcfoKVKtRnkcZg6QfxFR9Vnjf4RvO1W46BWFpktv8A+VKlR9C5ceXKwIjv271lw8Uo7oIKkfeAbgHmlSrSi3FwA2rjbYm9uZ9qcAXUCAAp+pg/Ln3pqVCRyia7kkHVupIPH/yNCs1isFYajCNYcbxttSpVqM0Z8KYqcOCb4PmcGGniRb5XrT4fklYlYgKrERwVbv1i/wC1KlWK38Zs8oYzAX0g+mw9QuI6WrJg5gkgcMob2JHB3p6VMZohg4AaXO4IFoANjuI7VpwsQtI2s1xvZaVKpItlVDkxcNE9r1pxHKCVMEA39p34pUqvqGhsD1AP1pqVKs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hQSEBUUExQVFBQWFhkWFxgXGBgZGBgXGBUXGBgYFxcYGyYeGBkjHBgXIC8gIycpLCwtGB8xNTAqNSYrLCkBCQoKDgwOFw8PGiwkHCQsLCwsLCwsLCwsLCwsLCwsKSwsLCwsLCwsLCwsKSwsLCwpLCwsLCwsLCwsLCwsLCwsLP/AABEIALQBGAMBIgACEQEDEQH/xAAbAAABBQEBAAAAAAAAAAAAAAAFAAECAwQGB//EAD4QAAIBAgUCBAMHAwMDAwUAAAECEQAhAwQSMUFRYQUTInEygZEGQlKhscHwFNHhByPxFWJyFjPSJIKSorL/xAAYAQEBAQEBAAAAAAAAAAAAAAABAAIDBP/EAB4RAQEBAAIDAQEBAAAAAAAAAAABEQIxEiFBUXFh/9oADAMBAAIRAxEAPwD2BVpyKRalqrKTFTw2qkGkmOuopqXUAGKyNQUmASN4kET2qLZNKagDSFSTmlNVq4Oxn2qU1IzNTB6VRNSSmmJqBqJalLJpjUQ9LVQjkUhSmlNIRdagr1YTUCtSSOJTjFqi9PFQagaeq8MWq0GpEFpmFPqpi1SQao1MtUDSjGm1UjUDUjlqQaozSpSWqmJqM0pqBiaiWpyKiVpCQalUKVIbCKUV5lg/6oZhipGHglWJCk6l1EbhSXuZtAH9qHeL/wCp2bKNhp6XUSzIqgwR0ckDkdZG164eT0XhZ29cYACSYA36V4+n2gxsL7RYy+azIDGJOmBgoPMIGoWVFZjC3JB5aRkwvtRm8bC0Pmm+MNrJg73XSEnmB2InisueULijMYik4jLbGYRPoZPumT6IEmJ3g7nU5Tpjx+u38R+2uJieL5PAyx1YBIZypMYmtWDSQYKot/8AyF+K9CbFgSdhc14d4b4uEdcbDVS2G6lAWll1hxIsA4MMSBFgOa6DB/1EzES/lNB5UoNUWAjpE+rt2hTpf9NsVv6bGQjSmHmcVMNTHoSQ2iQTMFjyfeuuBryn7PeLvkWZYLCxKTIh49eoTBMC/M/Kj+U/1KVj6sEgcQ4JmYiCBQXbzTE0DwvtllmIGplY7AqZ/wD1kcVo/wDUmXkA4gE/iDL/AP0Bf+xqGCRpiKDeJfa3AwlkHzDIGlO/fbg1zy/6lMSf/pxAm3mX2kfdAFqcTuYpRXB5z/U0xGFgkMRu5mNp9IHy3FEvDPt8jj/ewnwzb1L6k+bW0n+TVfSdVSqjK55MVZw3Vh2O3YjcH3q2hJCkaakTUDVICoxSpS1asqkVMNUjMaaaZjUZqCVMaaaapFTGnmg/jnj4wQVSGxTxwvdu/amTVbjbnM6mEup2Cj8z7DmgR+2a6v8A2209ZE++mP3rnHLMSzEkncm5NVstdpwn1yvOvQ8tnExF1IwYduPccGrZrzfBx2w2DISrDkfv1rqcl9rcNlHmAq3MCV+UXFZ5cManLR6aRNYk8ZwW2xU+Zj9YrUGkSLisNJmlUdVNUngOFlGTFVneBiANKsAqsrEH1D0rs3wzBJ3iCQksVBclidIJXixBUzrVmtEibexqSYXEGJgEqjpc+krp+CI6Tcbb1z//AKsGsqFNjZ/SRvAs3p+Z3k9q45rvbkwT8Wz3obELhpcKuj4QpVTqvBUm4g8g8bV5XxB8XLFHZIwyNNh6pYyGM/8AcYEfdiard2xMNvLVnAiBwDt6gshfhjTMTVOQOG0+YvlusQF1BjDSVG4B94vzWu2RBchJJ06RIVejyWgqu5nr+8USbJ6gA5BEASBqtExqW4g2vtfe0h83mNagxrYmZMgkQFCzaRYGOtFcurDDiATb0nsZtJ3knanBq8ZRwNXmgj0hdmlZmQDYrM+k/Q0UxkwtR8uQJHUyRF4432oRkMULZjoXkaCTM6hJ45kCNh1NSa4sdLRcbCCbGREccfSpUQbBQd2FoLbGeBY/IjrWYiwkBnBI6ECBAs0G/brWTMY76xMhzC6vlYdIMfWrdPJ2+9IDEQbyPu9L9aQsXOkkm+0z0uCAQ3xCeKS5klNbQ67SABMDaVIMX3YVVi4i/EF9IIGotaR6rPIBkce1Ng4xxGIVRDXlARuCZ0bHkf4pC9MTDKFmhSCAYFxvHtt+x61XCTILKN4JEat7k/3G+9MuQZVOm8/d5KyWAgiDYDeqzmgAZBEiPUNrbe1/lWWptb8pmsXCOpXkCRBI1LbYzIg2vsd634P2wzC+jzjpuJIlhbfed4vNA/NM6/iW0iYI2FzVuJhKx5VriIkWkXvf3H0p9AWPjGMW9WI5PPqaLezf4ojkvtLjI2ouzgT6C0iI/aRXOZPcKTcSt5tIj9/zolkRLCeYvfpvTIHoXhPii4qA6lkkwJEx3H1ohNedYeCAZUgGQ3zFrfU26GuvwPG9WEpVfVsfwgi3uasWi4NSJrmMz4pjH72n/wARH571iOJiM13f/wDJtvrWvCs3k7PTSIrnP6XE+6+Jt1b+9Sw81jJu5PZr1eA8h81Tms4uGup2Cjv+w3PyoDm/EsZrBtP/AIiD9d6FZnKuxliSe5k0zgLybfEftczSuCukbajv8hx85oDoM33Nb0yMUnwOa6SSOdtrGarY1r8uRVBwN6Qp01GK0cVUwmlIFAa15PxTFwRCN6fwm6/Lp8qzaKkBWU6vwz7QpigBoR+h2Psf2NKuSOH0pVnxjc51wGXxgUD5UkYgIOIigMShEEiZBs1+JI2tWTEwMN3MhsN50swJli0m8j1GNrCqvC8DF1akcKcMemBYDUbixiSTfbtaiOQz7YU+YMTFW4cbrpG0H4gZi/EbV58/Hp39D8LBOCZAXSARLBwZuVFrE7iTbeaO5bHTFJJwlQk7r6WuLHRcERHHI9jDxdsDFcNgs2gqtmlVDXLEFidKiRN4nVG1dHgeEDDwcNwQWAsbGCDwZve44pzYN+M2N9npJ0PKj4dSouwuPREAnTuOnQzlRCurWpBEwY79KJ4mKx3B2uTG+qSViI9v71a2aGnTYkCdrx3Pb/NMv6LGAZeL8Gw9995ETO3fvVeMQw0sovsYvaZE8bi4tvQzxXxV7gKCosdv5vzTeC5slmGOCCSACzadIM/itHwxMCqxSt7YjIRpYsgIBBIk8kG14sQV6jrVy48YYxVxF0FriRqDWY+kbrcAxPMgVQqAYoUXQSDG5uNwto6zxQ7xFVDLp+6+JsfhJI07CV7z0ons0ew8RQgJ5MqdPoBLR94XFp3G5ioeHZsM2sMNYaA1lT3N5MX4Hv0zeH5hygJk4diV1K03Mjj03EE2BjrV+MkS40wSxMaRFpkQD16/SjDfc6EAmmdS2b4he8xskmDAkQV22psTEDsFOHI2hgYMxN5mRz/mq/IdsrqIQKTLEKS0zZ3vLAEEdBPSpDMFQGZ0DsGgowMsuwdVY3J/EI+Lenx1ncZ814aV+ECIkQYBgeo73HTue4rE2TcwdAvMnUAxieLx0j/mjWJmBiDQMNSw+B0ZgywfUrLvPMT07is2D4exMm7DfVYzEjeDt7/SlLcllCSpJuIiBGocT3EAT7UWyWXiSRYm0/t0NRy2BYQBIj1Wies8URwzAg369PcR+tM9CsyYEHvxRDw7HCex37dx261QkTzHf+8flUHsR0/v+gp0DWPkdRtRbwfwsIJa5oB4X4jEKw9OrSD0J2k9Cea6MMdqfIeLe2XU8fSgueyYDkcxaiak2qeNl1Yz0FUqscvioytBFZ8QkiunzQSOBH1oBm82sED9K1KxYHeaOaoxMSmxXJrKzEGujDQGtVZNQbGMVWHPNQOVvSIp1amipKyKeakTTTQiLUqiTSqTif8ArCoiq+FhuqmGhf8AcI0yDLX3kX6zatmW8VTytKHCBZb6tCkCdg7X13YQBQ/MZdNBKn17RwwjcCLX/nWXhuCFw/MMEXCrYyB0nqQfoK8t4Tk9nkNeC+HjFZ2OKuJhgkFDq07D4QbD3EdelEczmfSVlRBnjbaLb+9czl82UGoAS249UCx36G8+9V4mcMMQAZkbw4M9fn+W+9axkW8V8bXCu4aGkTp3EXIM3Ekf4oDlftAWxjAOkqQZsYIv7xbrz8onEdkAcqRItsRtMx2i/wCe9LN+DuZbCZjEQNPqKkt+HUCbXvPWr+lsOKSASGRiCDAkagTaDsLbe1ZcbWYZtROmSxBvPMnggn6W2irMJMVtL6WKuwAgFiWPGnc79LVfm8XUNJICiwEna8yf2Pes6cZMrm9HNgVHp5Hfb+R0opgZVEh1YMYJZSQFsZ03jg/PgUPwvBlYsq4ltN5g+kMIIv17deatwMQqCHIIgAMD6TAjeJAncRe/vUhQ4AUAyUJQlhIa4nYrPAIBjkTaq8nqVhoCnUAV0xz051CDxE1hxMscTF1OwTSQFCkBVgXidgSP1om2Y8oAoCF+9BmOY9U+rY/PtUrFuL4lKDD0kYiO5hfSpV7NI4Aj5zt0hh+MeTpYohJtJUEwyhkYRb7x4467yz+L5nwGDYkgciTcBrAdokrPEgNmWZ3JKmPSBHRUVbLwJXjr2rUui+nUYP2kxJwSoIwibnSLE/w78UWz2cVnhAQv3oAIN5nsbgTIrkspqj8IsQLgw3IHImetdBgv6NQLE2De3frxSy1ZJ9LSrSNrfz3rQc8JOq3f5RcUOGZiwG/baqsXvz+veqgQ8zeDBmxkwRH6d6i2amxkcRff52rNh5ogaRYn+1SfGVl9QNgBIHMTuPlQ0z5rNHUBqIlYmJhfltv3H7db4F4/qVVxWEmwaY1EGII4b9a4/NJLA2J3AkQwkT77R70srmND7SgcGJFuggne0fwULHqy4lQfP8fKgfh3iwDaCRBmGnnv0rXmMJrkA2rUZqrN5qKDYx5Nbc00i+9DcYmu0cqpY1mZq0MtQOBWmVIFNNOy3pgOtQMDVkGn004NGFWxpRU2WarK1JFqVIilVoea/wBUVjZwWj5b2jeta+P4Wm9iJtwAdhJoNiHEm5TSOgMk9D04rPg+HMiq0yGuJ31CuEemj2X8Qw3dVxnbDRjZgJ02PqZYngbdaO4X2Ow2w38jEw8Z5DL62BAsfUgkzv8AX5VwOZbEDArI5kEzPXtzV+SB8wF4nVIJtc73N7/rWOUt9ytSz8Gcdnw9SNof1RaQZkg+kiSBG4HyrQniWGqqCfUpsF6EQQb2HpF+vFiTHxHBZgCsAC7KJEuSpaZi7WMc79aqTAyqADElWFnVyy3kgFRq9QAJv143mIh4Rm10qzI+HAswadTCd4gwLcRbe1RGIGEhRoBGoB5lpiwIjckTtttWTG+0AyqthAvpIDC67BtiCBFyT6RsO1tuS8WGKoYBWHRRzE8C5j0kX2ms2fW9+A7n/dV9MNAsQDBmRMAbxv8ArNyWTXyycUAem5iLBjex3tafyNFMPCwnQfD5twVcaTIsWTgkWvbnbeqM14WgdSikrFwWgmBeYIB2YfIXO1Mu+mMOuWYAMmgj02bcCb+oD1ExJtaLCa1Y+CsKzafNxWYf7bGJDKIxL2iJmJvvahefzgVm0lVUkkhdQjVF4bsGHP6RRAK9F+gB6Dcgk6QCeDE3s4fQri5cOA2E6DeQ17wOhsQAeOa3DL6SpnCJgEaA7KT01XGqxF6xeAZYIRi4haEPpA3c6Y6WABI5ohl84FLeSGYvqDAnDUNDyCCWmRHQXNV/wQQx/CWI9CFhfZQGEieVBYbjUARboKbzXHobDOGAAGBiT8N4AvBHH1rnzn8YrLNIWbF2BkRwCNhyK3L9pcRkVQdryQGPTdja3J60ZV6asHDMkGJBO3IidukVacKArTIBHcx2tAqnGzcmCgW/pM+qDveysQZBFtwfdYh0hjuImL77b+9OspYmYE8dCDbreeKi2aRSAxkRLL8PFiCB9fyoP5x09QIOmYIB6Raf7cTV+NmMRdOsaQwsrqNUXBiQLenj5iqmCOFlVdG0tI0gkyS4vYrYdApMdO9QBJtoAIkSD+Ebsux6SOTQ9XVMYE4oUOPiX0jbbEUn0N6dgb/OtH/VziuNLAG1xZmlRGoTcTETMQfaja1kFP6r1qTM/e7+49orpPBvH2JOFiNCRKs1ulpna/ytXHKSvxcQCSZMhiJgTp2j9aszTygkgxHqgibC0xYiO+1blYx3uawOaF5jAmrfs74x5qBGLahMM4+NZsRxIggjex70RzOStaunHk5cuLmcQkcVB8W1FcbL1jbK10YxjJpga0NkzNWLkeu1WjFKgUiRUsTB0mx+sUwwe9WnECtQZKv0VB0qDM9KpYq0qk8cxc8NBkC8RIO0m8TcGDttFWtmsXymllYq9yIMgzzsb0+ayarpC4cAneD12mrxkwB8LGIJmyiN9+5ni1cJY9NiHnJ5cppkQTNgxsDbg7/StPh+fxFbWArOLJtAYgHUSZNuPY+4xHMqdJAQMosQsRE3Yk3Pf3qjCxnS8GAL8AXttO9t6CJ43mSHLaVYlW3EReGtBIYm/wC1bywOxChgcP1IHlWP3SZ+ohhQnK4r4iyTKg2kW/yL1v8ACsOJKjVyBwGH3Y7jV3txWaVX9ACrWLRABkkggzEmdI36c0SbyAi6oNwDA0lY5krckAmJM8TvUf6/DhlLaSCLQbWYw0DeQ1u0iaYZhfO8sYinVCyI2M7yQLdzbvFHZ6T8SzwfE81GfERWksLuICgBt/SCBf8AK1E8pmExsJ8IoTq1QB8d23BYm5AbaxEexF+FugxI1ArvJA0sSIFztcfvFppiAjKisdCtqUp8QAgwtgxIEEXtxvFQWDJLhxh4wLADUkCXCmQBqUwVsY3HtMVHLeGEFcRCcTCkggASRa2kyJ29o7VbiZ8LoJJZAWZeLNc6lBBWbTB47UdbRiZTzkM4xKqQRpV5PFgR6ZBIjYjaq3DJrO3ibKixhsgNkIB9QVpKhwYRgTx1HFYWhpkEuN4bc2Eztye+1WIj61SLYg1KIICnUZhht8MQ3T2omv2cKthppOGXmWZpg6Z+6Oo5g9QJqTPlnWAGjUwnV8TCLBdJsNhfoatxsDWZLAsRtAAjpx/xFZv6HQbkNFiVmOeelM522tME/I3P0rUjNaEQlLPK+klWYEqTERyLAdrCjkqyKwAPF4t7nptXOhx9xASDq2B4gC/Eie9pq3zNJDAczp3gxxc2uasAp4j4ThkFtMniDbUNpg3+tAsXLnVurBTOk2EEgkmYjjnqBeupUBk39vpxQbP+GqiG2qSJcAnSZHqaNh3vsKrDL8ZMLNLh6gVZlPxCSxmCPl8p6dqyYWI2GPMVUdAdMMoMAixYd/aJ70TwfKwfifDeNJmTAA4SASCYgggxBkGKyPhkA4iJGETwdWk3I2s2xj2HSsb8axPK+Ja9XmMwa8RsWDAiB8yY6j6X5LMB7Fgb2OwMH0tcAk2jSY3tQlG8zFQwqD7xsCJ1EmCVXqI4+YnVk8LU8SLGSJv1O9ibHaxrUWbNE2nDIZGnbrqBN5jsRvYzHWut8J+0ZxCFxVKlgNLbTOwInmd+vvXMh2IXQdR2g2O1gd59jWjOZLUCqkqQQU0vIIJIMpEi/f73WRTuMySx1jpes2IQPqKGeBeOl/8Aaxz/ALn3SQQWgXBn7wg/wUSx42rrLrjZjPite201p0Wn36cCeaoKCpM80hcMnMyee1V4WT6z/Ipmbn0z7Gdx8qz+Zee8/nUVuZyxDGAY4kVjI4I5vWhs7aPbrx71SXrUFUYopVN2FKlnHlIDTD4kixK/FpAH5QBvOwrfi5j0CVnDMgMnLAXB/OfasOZIw8Ih0OsxDKYUAnVcaRLRYGYuZGxqGFj6lFy1vhhiwva4Mn5jrewryvUzYmBGr5k2OoG0E3+RNLDnUqgLJ5mF09CoufeT0rc4Gn/c9NifhkmSAIMbQBvNwe1Z1wDrDoYEXj8Ow5kb7e9KSXFINhCzEzBva0iPf9qJeFOCrqb4odXw2nSCArhlJkapld+/tWHAzcsmoGVlZHIBMagYBiR+W5rS+fAceWA82tAkyeD8Jgfp1oS/+gRwcTESHkGNyQ3IjvaAOT2nPm8tgvAQidIIA1ArJmF5Im9+v1JrmVdUbDwmRtWlgzoSQBsoAEAHqttPeTHxBCCdOGqnYTwRvBNwY/ce2ZpoScAqzSGDExIa5O8kC1aMDKyC8lYJ3gkxvpEwY1TY7Ge9aQGKtqAFriLsI+7/AIveq8HMoMMySIjSOxMT25/StBRk8AEsdQ09DMagL9fUf3O1SbxN0TygRuN4JN9Qgm4ibdprLnMIxqQ6W68m8wevEGKFJmVYjzWYRq+ACQYtZuJApzRrt8vmA+BrVWYrpkgqQjG0w0jgTbpV/hnirsCjO4lwV0gz1IUzaRIAH4jtyE8A8bGHg4yJhgh1AJYk21ETEcavyFWeKeJhhhgaVgRKzc2JJncmazOPw3k6N88utl1KAwUQAbDiGYkzHSYPNTzvluoRF0OL35B6PtM8d64jFx5eFbne/Sx60QxvtA3mAI0CLzbUQJkgmBeYit+NxnRlcuFXeG1fl/z0rZgYA0ySAR90Ai2/7CgnhmcDnSdUCTImYuSYkSLH6c1pzGaGFiEyZNo5+YIEUTtXp0ZxAcIcAflWXDyuMXnCJlZuN4i+24jihDeNKFMkhuP3miXhfjBBU4RtAmBO+4reMs2KvlMNaKyFgBKiCQsiQCIJiJEE371ny+dRDi6AgwXQqyaiWX1BkbRrkaXgybwd7mjOOFzBGG3xHct8Mk7W43vXPfaDInAzJwzq0KkIVJiAJMTt7e23HK8XScm7FU+X5iYZYm7eoNqF4NgPVcXHW82oXgZ4KNSstwLAwZ30x+KRutZspmsTDJ1aisyADpGki8bWvtteo/0bM7NhzqUGQrjX5ZswkiJmbnfa5pno67LKZg42GrAjVhidJAlgIHpO5H/aflO1VZfFJlmYhtNhElZkERxH9/nyOR+0Dtj6S5AZiGDAnje1wd/lXV+GkSTISQY1CEM8hyx0kRcNAn71V2MzLTeI+YGw3b1ldJRluV0kHSwE2Fuf3rosrm9azF+RvwNu16GPix6dPxXMqLxsQ9xpsbdulR8spD4ZCmbqLOs8EbaewmIuBEl48leOjmGC3FOyGsOW8QkXYaiNxYG/HXb86tGPXSct6cbM9NDYpFqoLmkMX60mxa3oUML1WzVoYE1lYXrUrNMxp6eaakPIMLNSVgtGkzMgSQRMTO1t+vWiXhuTTGZdTlFH4V1EkRb0xeBvtbvNZsz4cpKsCCJIWRErYhiu95n+9bME6QDO20DkHkT06RXkes7RLBXLCTCt7mCd9JiOu29LDePUCEMEeoQdrATvM/QVW7lvhLlZuVJGk9T8yOtaMs6tZkk23FoA33sZJMfwSD8bHPqUKQ5IINiDxt+c+9O2T2m0CbG5kSQIPq24rVm8Q+ZAVtMaSCFJjqDubflSyGeUypBAtMgCDtAMb2AnoTSGzL5VUUMrEAiSNOllMCdW/Mfn1olpZlunoUCWGq2kABiPuz6dzExQx84rMsXEfCxERJBgRaxbg7k3rRhYzTv6YJMMJgwZ/wC4gkG/esVuLMthjzACxXcAgbmRsD8uvHNU4+Q0Mxtckkge4IjgW34itjZi5E61vYmbkCYAJPUEcnihfimGyWNkuRBmzXi8yBO/TrTAt/q8TDiNDASYMEEGARMX+W+9T/6GuZErhwVDGw+en62na/aKx+FZfEZgouomOSfiudpANtxvHsSyH2gbCRNSuwQmFMCA2qbqtuCfbji/gn+geN4O6nqCC0qwaAD97oJPS9LyGd7mFm1u0THy/Kt+PjI+2q1gQQG0kliDaWWZM955q/EymqPILKbeltO8GYa1o4jrXSVixl/6Ymkeoydu3c397VpPgQVR6g1j6rAA7xz/AA1Q2BjYZXULXHpK3HIgXN59o7VrwcwrYWJBsrSN4Nr78VW1RThYRknDgHczcm2wt/DWXM57UD5ihTEoLzY8Ek73sflUHyjvZCBEbGTN9iODHPT5VdnvB3ddRxCz4fpIKgQdwLHeOZ4MxFBZhmNa7x3P6n6V0f2b8Uw0UKRDE3Pved+a5lsnKgWBiBG/uQJ5323qrQ2GFYjVxI2GkiLi01uX2zY9RwsPDL4cMAS0zNCftBl9evELSuohQ5iV7PJ/OO9A8/n1jCRxpJkxE223mw3NaMrmtQKYra8Ij0qYUEWur8ex3/Os8+zxYyzjDOsmx2aNJIU2DSeNx3p8t4brgqpfVOoCCBBgC5sJ2JJBB5Mitz4uAgeS2KrSkM4lWUAgrYEDYbmxt0pHGwWaMviufSJGINIDjddU3Bv2mxmueugfn/sw6l9OGylQtgNSmSdyCdMRE7W4O9KPj4Sa3D3a+qYkX22O5sd6JYvi4QQhdNSwy8KdUkKZOpYgn3+Vb8l9qRhyMRy8kEKSpJlpkkKAYsRA1W3rU5XPcZsm+gfJ+PFmAIUHYQCBERETb5cmj+W8QBMhtJ0lT6m3g31Azzv73oJiZLzcQ+UsEAtBlSbwNDHf9eKF5FMVm9M6jO9riT8hFOS9DcdxjYbapTUr/wDuASplVgFwQNJO5t+9t2W8WXE0gyrxsZ35ie/8Ncbks++FhxiFlUk6J0lQ0REk+klQbWkHvV2S+0UYhCGDa4BZYBkAgmBBvI6mjjsNyu8wsHk02NgXtQXI+Ot6ASChgapJO/xFtja8GPnRzGGzA+1dZy1xswoqoq3H9qqYmd6bzD1oWrmBG9NVIdv4aVK15Rmc4iCFed4HVQPSQ/3SCSIir8NFKhhq5ibASRMGLkyeK5psdncSI+VzPQf2ovk3ayXhRq4EMd7Re4F+3c1xzHfRHFwPLQOQQpJltIMnm8z0v79KH4WbdWgDqLzyZmDMR1BEdpotkmcH4YgAjUwOqDIW5Klhqa0c9Kln8BjpxH0w8SeQxJMEExBJ3ER0oKgqGn1eofMW3A53tPeoYGAzghULHm9iIEbx3+lQGXUMoVhLXMg+8Ky72JsQNjE2p8bELKjbazBtsyxM6t78kcc1BLBxUJA0CJiPUYiL8QDcwNo+u/C0gQoImTA+L5Am4vBMDY0LbLNiDTrDBbhpg9DtwY5jiqPPxcMq12tGofFFxE8fLtTg10+bOFhhGjSpksSVPqiDAJBYfDYcH6y/qAYYKsrYAjUrC4MTIIvQ3w3PGXGK40OsCRI9WxBB22G/MdQLGxNTxIkLFoiBeAfvbi/EVmxqVqxsvjl/LxHXSSTMEsSRdtSXIPBP4561Z4jllTFGtl9Q0r5eon0z8ZYQBEf4qrJ57UpWQzxoXUVkTq1HVEgbWJ4nvUnw8RFDTiKDqX7hw9tNlAuIjpuDei7KfWKcx4XhrJXeJsefwkAQJExHItvVSZfEW+okAyDsQZF9r8fSKsw/EGGGCmIfSTpXkAlRLMFsOLkbbDck/Ccyj4ys7nBBI1G7Ko0m5AjUpjrzWps7ZuNuW8aTF1+fpXUSQMQHRNyZb7on1C36VzGhgGAb/bk2WTa5nTHAHU8Xotm2VGhcQnD1ekXHS5QrIBBsZjoTFYvFMQ4swuJ6rkSt4PAgAXaP81rWWfDxBo0FWYi8ws73iLiO/wDiteAyMFXWR5cgqwCMdyykrJNwYmbHYUEyGcKOCpMi8KADaNzxzeDtRTM5pCAq4RckmdQksD6hcXJk7wLDaimGzWWwvLu41gQosDc7mZBsLg9ZFhQ5s5cJisAiXUABb91G9yb2sTRPB8KDSyjDDgeq8bhYhj6ZB7z2obncH0HzV030yYYhvxSADc/UXvwxUs2gxGGmHKgbEWBt87GkcmVQL5jAXMSdwb7mNqEl8TAMFYkWI2MbEHqP371pXxMF9WiDG2/AvW2Uly50kNImyNMCeQQTO4/nNKZwqV2DKY3uB8vr7/OrcDxLWdLgFdhtK3Mcd6ln/DXRQ5A0kxMGDHS223e9X9TUMLzUYKQCBuBB9N5Nr8id9t6GNlWFiT/L2qWWz8HgcHuO9b8DNo4ht457HryYm38N0u1WRzmIpJjXAmWEkARMGx577UfymYXE0iGXEJ1riAkmOh47f80MwMUriJiKkoSVLQdJBGxnf6+1Hkw4VQgZFAJCgRIJsQSJME8H96xacZM+zAsUJYMCHBCxF4lY9QvuNqyjFIwyiW0kM2HwWEgHrNyPnT57DdwGwixUm8kAqdpNrf8ANCcLEfDaChJnnYnrPWmRUSwcwxcFREgk7c9T02ruPCfFExMIIpkpM77E9/nXGLk9asVgAb9VO1jwL1Dw/HxMJt42A+Wx/P8AOtTKzY79Tek2LWVHYhS25AJi4nsRxVpanXNPVenqnVSpyh5NmfBGdiMNWbpEkyVJ+ECelZ8rnHGlFX1CdvyPvM0RyuMS04RYYkkkoTAYjfXaAQT9RvVeP4O7AMPUhJO/w87kxPaZtXLXoxhxfEWYMpQTIOrZhHU7nmi2T8SQpCkgkXjU3MnUuqBMnt7TahPAG8gYh+FmKqLzqueoPHSN72ohlvBVQEq/AnTvaJBJtvNv7iTZejJTZgGBGmdMSFIuCfUbbkHpzUMvl3EhWMGCUD+kwZ23vfvbtWvEyjM2I/wsojU11MEAm5+Egm56dajl8H0M76U0iQ0gDEJiFAgQYnmCYoR8ID0iBG/xHqTYG8CYi9WtlwCAxIvC8SCRYWu4IuDG571EY2EcJp1DEtFvSQSCwXVcNp2HJ9qy4mOXJQAlZlRiHeO8WaxsOoqSo+FOzmzTBNhMgXm/aiK5AwCSAYi8j2nqY571nyfibAlYKPEQDMg2IG3HF/nNasDOMAMEsQhk6IFtPeJHQQeootOJ4eHiNrVEU7FjcNqkAC1jsSDba/QxXwzHVBiPgsMNoQtpJE3Ak37ixHao5vP4mEUdBYhgWUAsdSn4oB1AE7GTYi1U/wBViYgCySo4LnQFBB2J6H60wCWR8OHxOAB6R6TDEGZgG2w5/SK1Z3LLl30ArIUFRqkQYIgkCSCYtMReuew1xY9Mi3Bgb8DaCTtbeteaxCUEhRcQQNJ+EEQDxv023pxNI8UMeptW41TaRcfd3vvUv61CFOIZX70L8Q13B03mJgz90HmKy4GNoJBF9tQgHkbbGL7dr1N8AQwdlI30sSt4ABsCBI37r9YOf8bU4WYxFW2lyo0mB6TAgC47e9X4XiD2AQkmREwLjedxtJoh43kUfQ6mTpQYhBvrCxaYMQBfkg1VmPBUGXVUI/qRiessYCpBEGTA3AI61sZWXLeJuolnEDhgTNwCOYFvyq3HzwxsNlZmdokE834n1Dk35m16FZ3BxCB6WDRci4Inj58e9TyGaxFI2twRMTaZ4oxa1ZIkjS/qAErIBj5z9fYVZj5aGX0gTB6CY3v77VblsMrqJOlmgrB9KEkk6tSxa23yrRgYZvqJ7zBkzBtJ6C9qtWB2L4YTdV1XvAsJFr9/2NbstiacM4eIpMxedtpgEXPe36VRjQoG5uQbyN7WPAqbOxUwAY+hmJF9rfPanU0YX2JfHBOXfDZwEOiWBAYX+NQLGes8EzUMt9nhGlmIcEQYJU3gywBjTN7cx2q/wzOsBAAdCQWDLxGx5gXETExa9EMwYIGvEwlEaQWLBSTABAkwRMGPyNZtpkgUz+U2iQJ4uEYX24Nxt++xA5k4bSLuLcmIMECN9Q4vvTY2exHDYLadDkF19CSVkiNY9Dgk3HWn8PKqWJnERwyhGOpgFhiARBsIuI60dlrzRGGfMwiJJGsKfhMAmV7TH/FYiPMV8QAalhiAGCgG2w2BJHPPFhVmLnGMlPUGjdgZA52iZt/xNYMQDiRPvHsSBbae1UVacDHLa9YvAiNz+E946d6fEUzZtyPmYsOxv/zUEUqANVw0QDNgJt2gz8q05h0ZQLzaxMlT+IyLd6dDf4P4kZGGwjUTBHXoZ2vNGjXJeZaQ3qU32m3cd+a6DJZrzUkG9pB/m1ajnY24YvxTVUsg+1KteTOPPVz7KiYawA1zAubAfvWZHJ0qSSL2PZoH5UqVccd9W5TEJBnifyLAfpRfJSGWWZtZRTqO2pWuIiDb8zSpU3tRDBxPMnVf0zPMqJ+hiCOhNQ8kNhkn7oaLCPSpg7WNotG5p6VZ+tfKnjp/u4Y9l2B2BvcRJqefwFVidPAO7bkXMgyOtjz7Q9KiplTJidctqLLN9wZkfl+ZqGdGnFYSTBMSTbf+1KlWmW7DXUoVrhjHtOmY7+81XoARrCVIvydSAeo82H95pqVE7PxjyObJJ22JO9zE8n3+tdNmcgoDbnQ7RJtZmAMC0+kdqVKt1mKMXA1alYkgECDH/cJsO1X+B+BYeN56tqC4eBiYoAMSyTp1W2tsI3pUqzG89wMwDqwmsBCkWAvGo3JE9No2of41gBFXEE6jiEcRAVDt/wDcfoKVKtRnkcZg6QfxFR9Vnjf4RvO1W46BWFpktv8A+VKlR9C5ceXKwIjv271lw8Uo7oIKkfeAbgHmlSrSi3FwA2rjbYm9uZ9qcAXUCAAp+pg/Ln3pqVCRyia7kkHVupIPH/yNCs1isFYajCNYcbxttSpVqM0Z8KYqcOCb4PmcGGniRb5XrT4fklYlYgKrERwVbv1i/wC1KlWK38Zs8oYzAX0g+mw9QuI6WrJg5gkgcMob2JHB3p6VMZohg4AaXO4IFoANjuI7VpwsQtI2s1xvZaVKpItlVDkxcNE9r1pxHKCVMEA39p34pUqvqGhsD1AP1pqVKs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t3.gstatic.com/images?q=tbn:ANd9GcQaSej590NGdzyhH3kYov399HReJp8t9Z4lTj5ULQy1_TbrI8S4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7444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://the-day-x.ru/wp-content/uploads/2012/11/f_9336608011352041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46449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www.mk.ru/upload/iblock_mk/475/0d/25/eb/DETAIL_PICTURE_699521_142099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96044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618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Загрязнение  почвы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3559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Презентация" r:id="rId3" imgW="4570524" imgH="3427508" progId="PowerPoint.Show.8">
                  <p:embed/>
                </p:oleObj>
              </mc:Choice>
              <mc:Fallback>
                <p:oleObj name="Презентация" r:id="rId3" imgW="4570524" imgH="3427508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116632"/>
            <a:ext cx="77868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решения проблемы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 descr="http://fhi.vniim.ru/files/images/gallery/sv-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96855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67544" y="1052736"/>
            <a:ext cx="4608512" cy="540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1052736"/>
            <a:ext cx="4680520" cy="54726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ttp://www.mk.ru/upload/iblock_mk/475/0d/25/eb/DETAIL_PICTURE_699521_142099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7079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364088" y="4293096"/>
            <a:ext cx="3384376" cy="20882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64088" y="4221088"/>
            <a:ext cx="3456384" cy="21602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27576" y="1340768"/>
            <a:ext cx="3816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оставлять мусор,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который не разлагается,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загрязнять почву ядохимикатами, так как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дохимикаты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всасываются растениями,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человек употребляя их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пищу наносит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вред своему здоровью.)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59432"/>
            <a:ext cx="10188624" cy="7776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62068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</a:rPr>
              <a:t>Реши задачу</a:t>
            </a:r>
            <a:endParaRPr lang="ru-RU" sz="4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70080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23728" y="1340768"/>
            <a:ext cx="6432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сутки легковой автомобиль способен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выбросить в воздух примерно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кг выхлопных газов, а грузовой 30 кг.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кг выхлопных газов выбросят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грузовых и 7 легковых автомобилей?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691680" y="3861048"/>
            <a:ext cx="1872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691680" y="4581128"/>
            <a:ext cx="27363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364088" y="3861048"/>
            <a:ext cx="1872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4581128"/>
            <a:ext cx="27363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771800" y="5661248"/>
            <a:ext cx="4104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авая круглая скобка 104"/>
          <p:cNvSpPr/>
          <p:nvPr/>
        </p:nvSpPr>
        <p:spPr>
          <a:xfrm rot="5400000" flipH="1">
            <a:off x="2555776" y="2852936"/>
            <a:ext cx="144016" cy="187220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авая круглая скобка 105"/>
          <p:cNvSpPr/>
          <p:nvPr/>
        </p:nvSpPr>
        <p:spPr>
          <a:xfrm rot="5400000" flipH="1">
            <a:off x="6660232" y="3140968"/>
            <a:ext cx="144016" cy="2736304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авая круглая скобка 106"/>
          <p:cNvSpPr/>
          <p:nvPr/>
        </p:nvSpPr>
        <p:spPr>
          <a:xfrm rot="5400000" flipH="1">
            <a:off x="2987824" y="3140968"/>
            <a:ext cx="144016" cy="2736304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авая круглая скобка 107"/>
          <p:cNvSpPr/>
          <p:nvPr/>
        </p:nvSpPr>
        <p:spPr>
          <a:xfrm rot="5400000" flipH="1">
            <a:off x="6228184" y="2852936"/>
            <a:ext cx="144016" cy="187220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авая круглая скобка 108"/>
          <p:cNvSpPr/>
          <p:nvPr/>
        </p:nvSpPr>
        <p:spPr>
          <a:xfrm rot="5400000" flipH="1">
            <a:off x="3635896" y="4653136"/>
            <a:ext cx="144016" cy="187220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авая круглая скобка 109"/>
          <p:cNvSpPr/>
          <p:nvPr/>
        </p:nvSpPr>
        <p:spPr>
          <a:xfrm rot="5400000" flipH="1">
            <a:off x="5688124" y="4473116"/>
            <a:ext cx="144016" cy="223224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3203848" y="5157192"/>
            <a:ext cx="78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 авт.</a:t>
            </a:r>
            <a:endParaRPr lang="ru-RU" sz="2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5580112" y="5157192"/>
            <a:ext cx="78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 авт.</a:t>
            </a:r>
            <a:endParaRPr lang="ru-RU" sz="2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2195736" y="3356992"/>
            <a:ext cx="78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 авт.</a:t>
            </a:r>
            <a:endParaRPr lang="ru-RU" sz="20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6084168" y="3356992"/>
            <a:ext cx="78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 авт.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2195736" y="4077072"/>
            <a:ext cx="78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 авт.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084168" y="4077072"/>
            <a:ext cx="78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 авт.</a:t>
            </a:r>
            <a:endParaRPr lang="ru-RU" sz="2000" b="1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123728" y="3717032"/>
            <a:ext cx="0" cy="288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547664" y="378904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20кг</a:t>
            </a:r>
            <a:endParaRPr lang="ru-RU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547664" y="450912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30кг</a:t>
            </a:r>
            <a:endParaRPr lang="ru-RU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2771800" y="558924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20кг</a:t>
            </a:r>
            <a:endParaRPr lang="ru-RU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644008" y="558924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30кг</a:t>
            </a:r>
            <a:endParaRPr lang="ru-RU" sz="20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292080" y="450912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20кг</a:t>
            </a:r>
            <a:endParaRPr lang="ru-RU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292080" y="378904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30кг</a:t>
            </a:r>
            <a:endParaRPr lang="ru-RU" sz="2000" b="1" dirty="0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2123728" y="4437112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419872" y="5517232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364088" y="5517232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940152" y="4437112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6012160" y="3717032"/>
            <a:ext cx="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4644008" y="5301208"/>
            <a:ext cx="0" cy="5760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авая фигурная скобка 140"/>
          <p:cNvSpPr/>
          <p:nvPr/>
        </p:nvSpPr>
        <p:spPr>
          <a:xfrm>
            <a:off x="4499992" y="3645024"/>
            <a:ext cx="155448" cy="10081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2" name="Правая фигурная скобка 141"/>
          <p:cNvSpPr/>
          <p:nvPr/>
        </p:nvSpPr>
        <p:spPr>
          <a:xfrm>
            <a:off x="8244408" y="3573016"/>
            <a:ext cx="155448" cy="10081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4" name="Левая фигурная скобка 143"/>
          <p:cNvSpPr/>
          <p:nvPr/>
        </p:nvSpPr>
        <p:spPr>
          <a:xfrm rot="16200000">
            <a:off x="4644614" y="3895593"/>
            <a:ext cx="357854" cy="410543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4572000" y="393305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8388424" y="38610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4644008" y="602128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187624" y="357301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932040" y="357301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339752" y="544522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miart.ru/forum/uploads10/post-2370043-134030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296" y="-1305272"/>
            <a:ext cx="7848872" cy="9396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553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Загрязнение атмосферы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http://rustudent.com/wp-content/uploads/2012/12/Promyishlennoe-zagryaznenie-atmosfernogo-vozduha-goroda-Min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science.compulenta.ru/upload/iblock/2d8/emiss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347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upload.wikimedia.org/wikipedia/commons/5/59/Air_pollution_by_diesel_locomoti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424847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Презентация" r:id="rId3" imgW="4570524" imgH="3427508" progId="PowerPoint.Show.8">
                  <p:embed/>
                </p:oleObj>
              </mc:Choice>
              <mc:Fallback>
                <p:oleObj name="Презентация" r:id="rId3" imgW="4570524" imgH="3427508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http://supersadovnik.net/wp-content/uploads/2012/03/planting_tre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0405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3" descr="http://www.yana.kiev.ua/img/resortsb/photos_geo/121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77072"/>
            <a:ext cx="9324528" cy="301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2080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предприятиях создавать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установки, которые улавливают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пыль, сажу, ядовитые газы.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Ученые разрабатывают новые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автомобили, которые не будут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загрязнять воздух.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Беречь растения, так как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они своими листьями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задерживают пыль и сажу.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6632"/>
            <a:ext cx="77868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решения проблемы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87424"/>
            <a:ext cx="10332640" cy="7920880"/>
          </a:xfrm>
          <a:prstGeom prst="rect">
            <a:avLst/>
          </a:prstGeom>
          <a:noFill/>
        </p:spPr>
      </p:pic>
      <p:pic>
        <p:nvPicPr>
          <p:cNvPr id="31746" name="Picture 2" descr="Схема разрезания квадр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4176464" cy="3888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1124744"/>
            <a:ext cx="2701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Танграм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459432"/>
            <a:ext cx="10044608" cy="7848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19675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7030A0"/>
                </a:solidFill>
              </a:rPr>
              <a:t>Цели урока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955" y="2276872"/>
            <a:ext cx="747204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закрепление умений решать </a:t>
            </a:r>
            <a:r>
              <a:rPr lang="ru-RU" sz="2400" b="1" dirty="0" smtClean="0">
                <a:solidFill>
                  <a:srgbClr val="002060"/>
                </a:solidFill>
              </a:rPr>
              <a:t>составные </a:t>
            </a:r>
            <a:r>
              <a:rPr lang="ru-RU" sz="2400" b="1" dirty="0">
                <a:solidFill>
                  <a:srgbClr val="002060"/>
                </a:solidFill>
              </a:rPr>
              <a:t>задачи,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записывать </a:t>
            </a:r>
            <a:r>
              <a:rPr lang="ru-RU" sz="2400" b="1" dirty="0">
                <a:solidFill>
                  <a:srgbClr val="002060"/>
                </a:solidFill>
              </a:rPr>
              <a:t>многозначные числа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познакомится с понятиями </a:t>
            </a:r>
            <a:r>
              <a:rPr lang="ru-RU" sz="2400" b="1" dirty="0">
                <a:solidFill>
                  <a:srgbClr val="002060"/>
                </a:solidFill>
              </a:rPr>
              <a:t>«экология»,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«экологическая катастрофа»</a:t>
            </a:r>
            <a:endParaRPr lang="ru-RU" sz="2400" b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формировать экологическую   грамотность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формировать  умение работать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группах</a:t>
            </a:r>
            <a:endParaRPr lang="ru-RU" sz="2400" b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развивать логическое </a:t>
            </a:r>
            <a:r>
              <a:rPr lang="ru-RU" sz="2400" b="1" dirty="0" smtClean="0">
                <a:solidFill>
                  <a:srgbClr val="002060"/>
                </a:solidFill>
              </a:rPr>
              <a:t>мышление, наблюдательность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воспитывать бережное отношение к природе.</a:t>
            </a: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884368" y="587727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noaction"/>
          </p:cNvPr>
          <p:cNvSpPr/>
          <p:nvPr/>
        </p:nvSpPr>
        <p:spPr>
          <a:xfrm>
            <a:off x="342900" y="5906181"/>
            <a:ext cx="685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8"/>
          <a:stretch>
            <a:fillRect/>
          </a:stretch>
        </p:blipFill>
        <p:spPr bwMode="auto">
          <a:xfrm>
            <a:off x="899592" y="764704"/>
            <a:ext cx="7299920" cy="3384376"/>
          </a:xfrm>
          <a:prstGeom prst="rect">
            <a:avLst/>
          </a:prstGeom>
          <a:noFill/>
        </p:spPr>
      </p:pic>
      <p:pic>
        <p:nvPicPr>
          <p:cNvPr id="18434" name="Picture 2" descr="Рамка (шаблон) для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132856"/>
            <a:ext cx="593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вариант		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II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вариант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677" y="980728"/>
            <a:ext cx="7719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Самостоятельная   работа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780928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708 </a:t>
            </a:r>
            <a:r>
              <a:rPr lang="ru-RU" sz="2400" dirty="0" err="1"/>
              <a:t>х</a:t>
            </a:r>
            <a:r>
              <a:rPr lang="ru-RU" sz="2400" dirty="0"/>
              <a:t> 5 – 3509 =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284984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/>
              <a:t>4941 + 7059) : 1000 =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86104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(2997 </a:t>
            </a:r>
            <a:r>
              <a:rPr lang="ru-RU" sz="2400" dirty="0"/>
              <a:t>– 2869) : 8 </a:t>
            </a:r>
            <a:r>
              <a:rPr lang="ru-RU" sz="2400" dirty="0" smtClean="0"/>
              <a:t>=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437112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1856 </a:t>
            </a:r>
            <a:r>
              <a:rPr lang="ru-RU" sz="2400" dirty="0" err="1"/>
              <a:t>х</a:t>
            </a:r>
            <a:r>
              <a:rPr lang="ru-RU" sz="2400" dirty="0"/>
              <a:t> 3 – 1111 </a:t>
            </a:r>
            <a:r>
              <a:rPr lang="ru-RU" sz="2400" dirty="0" err="1"/>
              <a:t>х</a:t>
            </a:r>
            <a:r>
              <a:rPr lang="ru-RU" sz="2400" dirty="0"/>
              <a:t> 5 =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780928"/>
            <a:ext cx="264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/>
              <a:t>3103 – 2959) : 9 =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3356992"/>
            <a:ext cx="3039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(1611 + 2389) : 1000 =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861048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1669 </a:t>
            </a:r>
            <a:r>
              <a:rPr lang="ru-RU" sz="2400" dirty="0" err="1"/>
              <a:t>х</a:t>
            </a:r>
            <a:r>
              <a:rPr lang="ru-RU" sz="2400" dirty="0"/>
              <a:t> 4 – 1111 </a:t>
            </a:r>
            <a:r>
              <a:rPr lang="ru-RU" sz="2400" dirty="0" err="1"/>
              <a:t>х</a:t>
            </a:r>
            <a:r>
              <a:rPr lang="ru-RU" sz="2400" dirty="0"/>
              <a:t> 6 =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437112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908 </a:t>
            </a:r>
            <a:r>
              <a:rPr lang="ru-RU" sz="2400" dirty="0" err="1"/>
              <a:t>х</a:t>
            </a:r>
            <a:r>
              <a:rPr lang="ru-RU" sz="2400" dirty="0"/>
              <a:t> 5 – 4507 =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780928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3284984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3861048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4437112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2780928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3356992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80312" y="3861048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4437112"/>
            <a:ext cx="49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33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2564904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3140968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3645024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4221088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40352" y="2564904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40352" y="3140968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40352" y="3645024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740352" y="4221088"/>
            <a:ext cx="56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35" name="Стрелка вправо 34">
            <a:hlinkClick r:id="rId4" action="ppaction://hlinksldjump"/>
          </p:cNvPr>
          <p:cNvSpPr/>
          <p:nvPr/>
        </p:nvSpPr>
        <p:spPr>
          <a:xfrm>
            <a:off x="7740352" y="602128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miart.ru/forum/uploads10/post-2370043-134030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296" y="-1305272"/>
            <a:ext cx="7848872" cy="9396536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36813" y="1149350"/>
            <a:ext cx="5783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 anchor="ctr"/>
          <a:lstStyle/>
          <a:p>
            <a:pPr algn="l" defTabSz="1019175" eaLnBrk="1" hangingPunct="1"/>
            <a:r>
              <a:rPr lang="ru-RU" sz="5300" dirty="0">
                <a:solidFill>
                  <a:srgbClr val="002060"/>
                </a:solidFill>
                <a:latin typeface="Arial" pitchFamily="34" charset="0"/>
              </a:rPr>
              <a:t>Экология (греч.)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5576" y="2492896"/>
            <a:ext cx="24542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marL="382588" indent="-382588" algn="l" defTabSz="1019175" eaLnBrk="1" hangingPunct="1">
              <a:spcBef>
                <a:spcPct val="20000"/>
              </a:spcBef>
            </a:pPr>
            <a:r>
              <a:rPr lang="ru-RU" sz="5300" dirty="0">
                <a:latin typeface="Arial" pitchFamily="34" charset="0"/>
              </a:rPr>
              <a:t>«</a:t>
            </a:r>
            <a:r>
              <a:rPr lang="ru-RU" sz="5300" dirty="0" err="1">
                <a:latin typeface="Arial" pitchFamily="34" charset="0"/>
              </a:rPr>
              <a:t>Экос</a:t>
            </a:r>
            <a:r>
              <a:rPr lang="ru-RU" sz="5300" dirty="0">
                <a:latin typeface="Arial" pitchFamily="34" charset="0"/>
              </a:rPr>
              <a:t>»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4168" y="2492896"/>
            <a:ext cx="27717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marL="382588" indent="-382588" algn="l" defTabSz="1019175" eaLnBrk="1" hangingPunct="1">
              <a:spcBef>
                <a:spcPct val="20000"/>
              </a:spcBef>
            </a:pPr>
            <a:r>
              <a:rPr lang="ru-RU" sz="5300" dirty="0">
                <a:latin typeface="Arial" pitchFamily="34" charset="0"/>
              </a:rPr>
              <a:t>«Логос»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1600" y="3717032"/>
            <a:ext cx="20605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marL="382588" indent="-382588" algn="l" defTabSz="1019175" eaLnBrk="1" hangingPunct="1">
              <a:spcBef>
                <a:spcPct val="20000"/>
              </a:spcBef>
            </a:pPr>
            <a:r>
              <a:rPr lang="ru-RU" sz="5300" dirty="0">
                <a:latin typeface="Arial" pitchFamily="34" charset="0"/>
              </a:rPr>
              <a:t>Дом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28184" y="3645024"/>
            <a:ext cx="25320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marL="382588" indent="-382588" algn="l" defTabSz="1019175" eaLnBrk="1" hangingPunct="1">
              <a:spcBef>
                <a:spcPct val="20000"/>
              </a:spcBef>
            </a:pPr>
            <a:r>
              <a:rPr lang="ru-RU" sz="5300" dirty="0" smtClean="0">
                <a:latin typeface="Arial" pitchFamily="34" charset="0"/>
              </a:rPr>
              <a:t>Учение</a:t>
            </a:r>
            <a:endParaRPr lang="ru-RU" sz="5300" dirty="0">
              <a:latin typeface="Arial" pitchFamily="34" charset="0"/>
            </a:endParaRPr>
          </a:p>
        </p:txBody>
      </p:sp>
      <p:sp>
        <p:nvSpPr>
          <p:cNvPr id="8" name="AutoShape 9" descr="наша школа"/>
          <p:cNvSpPr>
            <a:spLocks noChangeArrowheads="1"/>
          </p:cNvSpPr>
          <p:nvPr/>
        </p:nvSpPr>
        <p:spPr bwMode="auto">
          <a:xfrm>
            <a:off x="2771800" y="2420888"/>
            <a:ext cx="3327400" cy="19605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pPr algn="l" defTabSz="1019175" eaLnBrk="1" hangingPunct="1"/>
            <a:endParaRPr lang="ru-RU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demiart.ru/forum/uploads10/post-2370043-134030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116632"/>
            <a:ext cx="8181975" cy="145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defTabSz="1019175" eaLnBrk="1" hangingPunct="1"/>
            <a:r>
              <a:rPr lang="ru-RU" sz="2400" b="1" i="1" dirty="0">
                <a:solidFill>
                  <a:schemeClr val="tx2"/>
                </a:solidFill>
                <a:latin typeface="Arial" pitchFamily="34" charset="0"/>
              </a:rPr>
              <a:t>	</a:t>
            </a:r>
            <a:r>
              <a:rPr lang="ru-RU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Экологическая </a:t>
            </a:r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катастрофа</a:t>
            </a:r>
            <a:r>
              <a:rPr lang="ru-RU" sz="2000" b="1" dirty="0" smtClean="0">
                <a:solidFill>
                  <a:srgbClr val="FAB4F0"/>
                </a:solidFill>
                <a:latin typeface="Arial" pitchFamily="34" charset="0"/>
              </a:rPr>
              <a:t>— </a:t>
            </a:r>
          </a:p>
          <a:p>
            <a:pPr defTabSz="1019175" eaLnBrk="1" hangingPunct="1"/>
            <a:r>
              <a:rPr lang="ru-RU" sz="2000" b="1" dirty="0">
                <a:solidFill>
                  <a:srgbClr val="FAB4F0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FAB4F0"/>
                </a:solidFill>
                <a:latin typeface="Arial" pitchFamily="34" charset="0"/>
              </a:rPr>
              <a:t>         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</a:rPr>
              <a:t>это загрязнение окружающей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</a:rPr>
              <a:t>среды.</a:t>
            </a:r>
          </a:p>
          <a:p>
            <a:pPr algn="l" defTabSz="1019175" eaLnBrk="1" hangingPunct="1"/>
            <a:r>
              <a:rPr lang="ru-RU" sz="2800" dirty="0">
                <a:latin typeface="Arial" pitchFamily="34" charset="0"/>
              </a:rPr>
              <a:t>	</a:t>
            </a:r>
          </a:p>
        </p:txBody>
      </p:sp>
      <p:pic>
        <p:nvPicPr>
          <p:cNvPr id="6" name="Picture 6" descr="4c2772abb70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603448"/>
            <a:ext cx="10044608" cy="8208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62068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7030A0"/>
                </a:solidFill>
              </a:rPr>
              <a:t>Устный счёт</a:t>
            </a:r>
            <a:endParaRPr lang="ru-RU" sz="4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556792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1) 1200 а,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2) 330 кв. км,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3) 5 000 000,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4) 280 </a:t>
            </a:r>
            <a:r>
              <a:rPr lang="ru-RU" sz="2800" b="1" dirty="0" err="1" smtClean="0">
                <a:solidFill>
                  <a:srgbClr val="002060"/>
                </a:solidFill>
              </a:rPr>
              <a:t>ц</a:t>
            </a:r>
            <a:r>
              <a:rPr lang="ru-RU" sz="2800" b="1" dirty="0" smtClean="0">
                <a:solidFill>
                  <a:srgbClr val="002060"/>
                </a:solidFill>
              </a:rPr>
              <a:t>, 28 000 кг,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5) 3 </a:t>
            </a:r>
            <a:r>
              <a:rPr lang="ru-RU" sz="2800" b="1" dirty="0" err="1" smtClean="0">
                <a:solidFill>
                  <a:srgbClr val="002060"/>
                </a:solidFill>
              </a:rPr>
              <a:t>х</a:t>
            </a:r>
            <a:r>
              <a:rPr lang="ru-RU" sz="2800" b="1" dirty="0" smtClean="0">
                <a:solidFill>
                  <a:srgbClr val="002060"/>
                </a:solidFill>
              </a:rPr>
              <a:t> 25 = 75 деревьев,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6) 25 000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miart.ru/forum/uploads10/post-2370043-1340301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296" y="-1305272"/>
            <a:ext cx="7848872" cy="9396536"/>
          </a:xfrm>
          <a:prstGeom prst="rect">
            <a:avLst/>
          </a:prstGeom>
          <a:noFill/>
        </p:spPr>
      </p:pic>
      <p:pic>
        <p:nvPicPr>
          <p:cNvPr id="3074" name="Picture 2" descr="http://t2.gstatic.com/images?q=tbn:ANd9GcQqPQu2q8yLkFlJRb1KlWDeJjJMsVmOaOf580sX7E-SeeNjRbJC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168352" cy="2664296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RamV-UnZbf0rdQykg9vs8VgXKYfQjjbx6RMhd8ge8Ix9TYTv7Q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72408" cy="3140968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MSERUUExQVFRUVGRgaGRgYGBgbHBsaGxwZHxwaFxoZHCYfGhsjHBcYHy8hIycqLCwsFx8xNTAqNSYrLCkBCQoKDgwOGg8PGi8kHyQsLCwsLCwsLCwsLCwsLCwsLCwsLCwsLCwsLCwsLCwsLCwsLCwsLCwsLCwsLCwsLCwsLP/AABEIALUBFgMBIgACEQEDEQH/xAAbAAACAwEBAQAAAAAAAAAAAAAEBQACAwYBB//EAEEQAAECBQIEBAMGBQMDAwUAAAECEQADEiExBEEFIlFhE3GBkQYyoSNCscHR8BRSYuHxFTNygpKyJGOiFkNEwtL/xAAZAQADAQEBAAAAAAAAAAAAAAAAAQIDBAX/xAAmEQACAgICAgEEAwEAAAAAAAAAAQIRITESQQNREwQUImFCcfCB/9oADAMBAAIRAxEAPwD6g8CatZdLP8wzjBH5wU8D64cuMFJ9lAn6Ax2HnMJBiPHkSAdlnj2qKPEgoLBeMh5EzsAf+0g/lG2gP2aW6fmYz4kHkzHxQv8A8THnDT9mPX8TEfyK6DgY9eM3i0MLPVEsWzs8cZ8ScRKFomKCCqiYhTFRCaqHH9JpaOt1ABSpNnINnbyxdn3jjuO/OjlUCsT0lyFB6BZJe19j1iJaKjsz4fPmUAoRQJoBmLKlBLJuX6OBdWS5beO50+pTMSFJLg3/AH3jl/8AT0TmQKQLlQAAyMEBiHcu/TeOnkSglICQAOghpEpmrxHjyPIZVlnj14q8SALLPHjx5CX4l46dMEUgEqUHsflBDnDb7kZt2QWO3jLUT6QTk9IkiaFpSoYUAfcA394QccmrrIGKbNueg27RSJk6DZfF0TWAsQQR3DiFPxDxtIBAVU6SLder9PKEw17MDcjJ9duuB77Qq1WoqI7Wxhhk9+8c8vNWESot7LJnmm+B5DfbrFZ86kgblTbdPaNOGKcgkhvFls7dUu3lSfR4z+K5yRqGfARZ3yA0YnRwUVYEkuqrDP8AiMesN5Q/9Gk5eat//n74hNPcJ6Nv3s372hxqZ4GhlnH2ik4OT4pDjrgdYSvIRVWA6bXBn3IcN3t+f0gdc7qcnpgOP1+kB6NbqUkXSUpONiOUB9y4i8ueH5sgE7ncj1wIpsVBFdiBk9982j1S9+zZ7QOVAIck3HtY79nj2YpgCDj9SILKo9lTz6g/kf7QGjUXZzcEEuOp26bxCpVZFsmx/wCKvrceohcVWB7v394b0Qx/L1CW5nNk28wW+giQJogFmgqoIRLJJIyE9/8AljziQtD4WfY5nFkB3exbEbaggoU17H6RynEOKgEUgdfT0Pf+9ot/9TqEulKACSO9t984D+sdUvNBYbONSayzrjMD5ucR7HH6Pjk2ZOSSQyQtkjBZLh+vyx7M+KprH5XfYfKH75tbbrEfcQ7LtVaOvj2OGlfE05lUqBKmIJ2AJe2N29BFdV8Q6gp+djgsAMmx8/0hfdQJ5pHbapihQO6VfgYroR9mlsMG8o4eZ8RTVhq7kEPvn9QfSGPE+NzpJQEEMuUBcfKpyAod22PSF9xBuy1JOLZ0+r1lAFnf93jeWtw8fPZnxNOKKVUlSiWJ2ezbbtbvBuj+Jl1AkBkPyh72FiTnaKf1EKEr2P8AVyvGUtJUAEmkUghabAkgkF99mbvCjjOgMsSalKWoGYKuV6VJpY2/ruSLv3aFCfiaYAKglajfne3/ABawvf3gaRriuqoYDscDmBIQ+MJsP5YiXmi1g28abY90KZqWUgcxYCooUoh3YkGwc3Iy2xLR1eg1wmBTAgpUUkEEY3v1BBs8fPtPxGdWVBeSxublgL73YHrDhXHpyvvhFyALbkse5Ab6wLzxoHFo7OI8cJN4rOdKjMUSCWGA+AWFsGBv4+ZUec3FmPV3+pPvEv6qK6M3Jro+iPHoMfP/AONWEhIV9xQBvvdu8aaLi00JSkH5WYHsoKA9WHvB91Eab9HeRx/xrpalAl7opSSzOpQqSLh7JqNlekUlcZmhPzEVA+hUTV9SCIX6rWTJx5je1zs5Km6gYw2IT+phoadujrPhueVSWd6SUg1hVhYBglJSzMxSIV/Ec0pYB3Ys1w39s+kc5w3VrlqJcgkr2Td3S7p2LG23aF/EtYoAB3ABpuWH6HZ+kUvqFqhNWyqJ9QZxZRcONn6+QgTxyVKZuULJw4CQ5PpC/wAa7vk/i4Avt5PBPDSVLm4/2ZxPZ5anx7t1ERRvGJvwyfzy9gJ0s5zUFixx0gz4uvrF4tLSq+bI/Ue8LNJZMsAl/Eln2VKIL+SlfWGnxqkDUzFkf/jpS3e4z2APuIpbNKwKtUTUpAOE/gUBvM394aaxb8OTe41FyT0E0fT8oVaq0w7lSVPfpOQW9gPfvDHUTArhUtRsTPBNuviP9T+UFCXYu1qylVhysghg13RYnu3tAmpnULtdwo+gUtvRr+0basK8RIJceHL33dz5EBngTXqDpfoQz923GzQv0TQRYy6cuD52Ax3Y/WDpksUu1lAkeq1Hfbp5wpCuRJGHsdrW89rQZPn1S0JwCgYy4Oz9bexiKGgScqlYJdqrnOXD56PAqUgEWJS//wCxAy3T9Ytq0ssWt0va5u+drecaaeaCWUnLM+5qJ6i9/wAY00hUaeKEzWWkKAQhgRh0Iy2/9+0exnxhJQtN2Phyn/7Ejfyx+xIpEyWTsZsy5CnLsPUi0VWbEO2wbue8YcZUWSoFyW9SMsPy/SNpaSoBYuFAOX/H6XjlaRm4pBuinCXPQwJBO7sxIB/8vrA65BTMULCkqF3uxPf8ekX1cssCMttsaQX9wTGvGHK6n+YJUfNSXP1gaTRuoRYNIAR5kdd3z2tFWLsSwBG3t7xuvSFVLP64Z7XjLwyX288/T0iaWyOKvBVMoA2O5v629Mwy48ak6cv/APbP+fzgGcCbP1brgke8MNaXkadXQKH1A/MxSSoSgqeBOhRrA/rSc9S+fNrxpIkhikl2CmYbGzsPxgnTS3BB2bzsUi3lmKnR0qIJDmz9y1vNxEPRShaSFy9IoggKNjY753fa4gmVpqSSSCaQBboQSDtfrG0mQ6jUbEnHniNzpFOqklQa5u4AKSX77QJ5o0hh0Cy7P+PsPJ7Rp/EhyS5qc7dv7x5Ll1k1FmPm4f8AJo3VogGCbu/7HrFJobfRktTkdifq36RaZNDEBj16ti2zWjKfJUlQLEkuXAezAnAistIALD5tjsAwzEuKbsiME8mniv2FvPb3veJLnmolhZjkduvnEkyOW3nnsfq8eIelSgL2AfbffoQPw3iJpSFx5Gwmn5cMGzg/sxSbqmNju0YSar7ks3Tr0jPiJVL5mwsgbvexZxF4uw1+RrMalB3KXPmSqFXEZ/Pbtf6ww1DrQlSgQSgP0e/TeEOrmMoJLP8AMb5JdvSzxpFWEVmwGZMpUHa6gRbyy3njvBfANRzzbmkSJl+3hKHu5AgdIC1ynOVpS/ol/wDyEa8AATK1pOfAZPmopAbuxeN6wWsM1008uXOLje48I3b/AIH2hr8bqJnpH/sKPaoqRj0YesJNFLKjSz1CYD6yxf6R0nxnLdUsWCjp6i291EtvsIOxrQr1KhUn+qrF7GbLb8PV4K4igDg8sZJmJJbzme/n2jKdLC58pIDWAJ7lYViGGqkE8JS+fGAt/wAljpbMACLXSgJlv5Zdjj/bDuOoIGeohdqyVIBIulSkk9iLfVK4ZUp8YsDcDLv/ALf1+YFz0gREkqTNdJbmZWOZKkHs7JWst+sC2LoCR/to7k53dRu/94YpU0pNTlwMXtUpz9X9Pe50TaOXMNqJhQodlFRfPY/90ZLkKMlFDNQm5IGxLXLNf6iCWQSYtWTUkZFm86j7bv2Bg+Vpw991MM7LR+NX1gaSknwTgFLuR/XN/Fh7QQhJEpEzLqd3s9WOxFj7Q2TorxpCqk9aJWXL/ZpuG/d4kZ8YWStIuPs5LW/9mW/4iPIFoTbs+hL4ehQD9w45qn8tv0jJaUSLOCkB8gl33AwHN/MQNxLiACAyi0oVN8tNRcbu3KBbyjlp80rdwpjg3LBTEgjYAhny/SOZQ5bN5QVncyJ6JmFMQA7MXsCzddvaL6lIUmVUk1KQHuLFBUliB2PcRwExKpfhkWpUlVgOqSx6BwPTLb/RuKaahIbBM1QAfJYuf+jDdDA40sFRjHQOjTWDXtZiXJAHUdbf3hVo5xVNPicoLpcYBSTawL5PnaNtDNUpVSSXTYAC4Y7ML5H5xrPmzcpljdyQEjcn5mHUYjNIteKKdm2pShKlJBBVyl2JYWw9iWMHoSn+HkVpJrCgNs0+xNoWyVzaeYBJWRYi57gYG975O9i1mLn/AMPpzaXZTgEFw6aTgBJJfl2dnEVToOMboyOnSEJZg9ZIJfGzi16dnxEolrJAFRUQQQxwCVBgXGAbiBNR4joAK1M/KoIIBJ5iCnNRNTdg75gnQpTWggzAqYwZhSLgkfRt2BNoMDUQBOolLWKaSRa3zObMSB5WJhuPDC5iHFQSrqMqT6ZGBE10iXKrRUiWyiW2DM1hdSoA1uqIUJjJUVEspNruHqLkAgkWJ/uaHxTyQSkJ5lkJDkuUqwCR5gP/AIgvwXNSA5BwCCb2B6dS3b3A05Fb0spikOFAMfmBSDvjAyI0RqCmbSKwQQLKS4FNgVMcgAh7sTnMJFOCCJdQUGDjIDpuCLggf8oGkKSmo05YXNr4a9hYjPTrBmpVLRMcpmUg2NQCSWBti27KuS1oCnaFM5JckEAkpSm5pZ1J+XdX0gFwXoLWwGE/1B0hupc/u9oDlyypVJCeZRAYi43YjfDO2fOL6ZEplJWpaSGBdJt3DG+M9I10qZOXddTOagCl7/NYgJYtu0S1dD4Lo0l6aXUmWrlDHG1ABYuHNgGP6QGyFpKl2S6nqcABz2/x7w5m8IlTAp1plgMl0A3HzWSFhWDuL+UKUcHUCUIqAN3USgseqQeW7je+8XQqT0ZqTpkJlpK1KSstWmyfvFkgPhma9w24gaf8PaeZNVyTCUvzOrmSSWNwwsTZhj1JXDfhhlpSVKCUmoE1KDKFLfaXBPt7Q24ihapq6QSFOBZ8uSPDA53sNy7RVpaEoLs5bV/DkqoFKFABRIUH3CQVJFwGp+8w62Z2SPhuUnx0EJPipCSxKS4moJFzy2Nm2g5UuclRClOSS4sCkEfNzXcWzs3SMV8N+U/akMp7gKJI+6wPcPd22gc30P40KJvBpUoy1IDKdRDKdgQUgKBuPL8cQ7+IuCS5qkLmJPLKQkKG1y+VANbc7wNPkrKCpaSkoWkJ5w/MoNUm9rt0s8dFxSYSaQqYkKSn5XA+YuQQM0hoq8EOK5YORTw2UlaFJcBKgbqxz8oAyUsAHx3tDhHAUHRqlFwBMUSXNqFm97m6QC9yID4rolqdUostxTdOfu1soB6m7l7veGelY6ZXiBL+IKkkmlzMvfo5JcdBl2ikxSjo59PDElfiodakoYoTSmzkKN2wQU92ii+FGVITLAVXVUkJdZuKWuEgmwuptrtDrjPEBV4VSBKQl/swyTc4baww1yO7eS5aP4VC5i0pWorAZN1XJSHRcsBubxNlcUIJHBzMkqkEpS5TNUEuSE8weY4ACn277s8Zazg8ukoCZhUhIJUlCi4ZqU1AIewOP1B2k4gmTWUpqMxJSrlLUgZAsQGYsQS1t3OuvnEAy0IvZwmkFiPmJu5LgZOcRXJ9E8V2KD8MVJQCpeGD5JJskukA3U2wxFp3w+JUlctSyEkiykPcCzFwLE7dMGC16yZSFKQUh2BdwSRcM7XCU2PQWEU1a9SJaSljLU7EF1BQ+6Q7i21s5aC2HGPoy0mmlAXlomKSlCXIEwUhNKS2ASERIqvhylBJM11KBeWeUpZgSpYLlybAta7R5C/6GuhdqPiU+IlakvlJYl0tkoz1SW7N1EHzdXJcqVKAUoh1VByn+kk9CG3vvHO/wor5Uu4DAC24HToTYbw4QnxZSQSPETyv1Q4YizEhNSTswSxsYckiU+mdRoNJpVHlQVSinmClKWHG4SwNikh+4jDiE/UVodJUgFHMA3KnIAc1KIsSwxC34e1XhqpWFMbJYtboxtfy2boY6RaJPhuhClOlSgVsKS2VYGSOruIzqmbC6XpypB5bYrCaAC1wkqy/QjaK6SSRLIXUS4pU6SC+6gRYlTYLHObQcvjSSAgGouCqwYkXZIsw6NGytXKa8stsopGCNtiT1BhUO0B6jTBcr7RCqScg0EhLOAZZ6lvcQZL4uSjCmF0mhRBScAKIZQs52BOziKrUmYwSFhKPlrBA3LBgepOM+4IR4oDoQpI3KVKULOwSQzXJtbI6QcWFoGlau7qlINsqkhz2JDsXv0uL7xKgkJUpSUOQASpCXAU7UgDcdPuiKztJqFOla17WUCHFi7qs+D2IgPW8EK1solSrZFY6XNZcAbNh7QU3seFoL1euE24nShNBJEwXSTumlTO46lr7WisufcJX/DLQoczoKTU4ZhLIc2GSDCyVKKVKBc0gkgoCbOBSXU9yoDZnMbSFIJqdQU+XsWPS4vYs4gpoMMZ6riMpQSXs5TfxWtZ0kqZ+W3Vg8LtXxisBBAWlN7vUKnDBQVsLAjoIw0XFFylzKStKSpRAClBOCA7d26vB2j1oQTMASFGoErmSw+XFKkKYWNu/lD3oKoXazXKmFFRKqfuhTAu3zJ3NvO8Ef6rOIJAYHcDmHUu/r6doKlaqUpB+y0rmwWhYSylfL8pIfdjmCp/DzMTLYA1JJsyLusH5SM2LgiI0XaYsGsnltyS5DuD6F28rRr/EzVJCqShhTUkfMcv8tzj2FoLnmUtaJdSRSQ/Myrh3uGG1+584L13EQEqlUrVL5jep6vmN0p2USX3HWJ/sLXSBuETlFKxMStSlLdNjdglIGOgGe8BaozZblSlMQFco2NySVNS2XI8nZoudJLoR4lr3KWFRchl2uHS+bXgLjmgSmTMCFEqIakVgkqs4cXzf8IuLTIl+JNL8ShZJQkKCVDFwSliHpIsD6M20SfxSbPmpqoDqBPyAAO9mLlRLG1z3hRwrRTtOtKTOAllTrQkzVPUl8hNII61ZydofTFlThCyMEOBUTUx+8pWN3/tUlQoyb6yez5iwsgOE3YuoMBuSTY//AMjqBE1ahNlIMsMpzUlzzHlY3JfO0bTDWkHCsHHU9sW/HvGCkhRFiGyoFJOW6gjAc7vERkXJGWolzHSDWBVLcFKgP9xN7YzveG/xYk1y1EywAkAVKpLhSrpLgnIgCZwybLlhVJoCpZUVKY2KSFAAveoBiOnR4I4rxclilakhaSgsQMn7z7Xdu0aL0ZVbsQJXLCn+YgvyIBvfJJAawt5+rnRhRQqUzJpQD23CvcNbI2gWYpKwoFbsWcop/lwQD0Y7nexg1etCg48N2AFKnNnAPV/mt2HrEk7waRarIFw8S1yCVgEqIKGLYLi7YZnG7eUEafThUlKQDTilakbFhkBzfPcON4Cm6kgVS6c8yaQEthyCB90nYWs8acL1UicP9ly3NUpJT15RY7vAk0iXJN4DJmhWWCZSDSQTVMKBSSA4INzkgYi2q4eQrkmuE4JT6fO4dgMhsAQTptU6ikIlpU9x8p2a7KSoer3xkQFr+OzZZACwkOaqaSybuSRkilukWmS7NeF6XwrEJWlRJUDLdiwxMQSUMAzX6+QM3SgT5hU6kqNIDGziw8RVL9eUEvv0I1fHJaeZc6YogEpDsqkZIASw3OT6Ql0WoMwrMmRypUKEFSQsg3uWYYPX0yXeMEtex5oNDU5EtMxNgzqUQf8Akgm3bqYkYcO+LddKT4fgolUuQShc0kKLl1ImAOTny8hEh1L2K16OYKGWVA2F/vWwxz3EW8RSSCFgD+WglQZ3I3LhhbqcQ91U3TuwdRfCXSCQ7JJUad7h+jiMtPKTMJRLkprBLqUpglOwQpNSgbjpbzgsMWazZGlmaPx0KaYF2CVA7ioFFqSk3v53BgcSytJKVMDkKLOTftfNg5cRtqeDT0EFMiW3MT4f2mx5qVEPm9nPW5YebLmIQlJqUU7mUwLOwYggFgzP0iKaJl5P0MNDMSGM2ZMlhRbNT2/kYuT2EGSOGnUEolT0EbBaVJqD5Kbhx3HUtiFEiVM+YpCSObqwO2Hdz17neLSpywoEzC5ZiLbk5R3px1hKdERbdDBHB5so0KFanCRYZF3UHKlcpt8t2yY3kytQhnR4TOxCaS5PRQIUbb7Y2gIa3VOpUpTsrmUpLmlhdRCQxpOf0g3Q8WVQtM1KZxNg5JSEmxJq+VSic7OekDnRrF26aCZPEEqSoLmEksQpSnpUzbCwe7EdtrAzNSUgJKglqRUQFKKbsBSkHyvhmyYDm60FQTJSSQgiq4SCBs7B8nswd2gaXxWeiYCUSpiQsVEMoKSxeipqbHHXdsu5mtRQymGtKOZV70lFvvfdAtfoCQ4BJMClakrYDo5dJF2wRnFhm8dAjiUpTUrkJyA8olr4b8rfqFrZspahMMzxBggIpIQHICd7kN2e0SNPoVS0qWohIZQU7GrtblBJul7Wv6wVM4BPSgmZKlMC/OEqVY5FW1n2sezQVxH4iqlKlSErlgNSofZkANlku1vr1aFMvWapaAlSq7cxKgwNzyKJ5yAx5nc2NjF1QuTey0tQCSKGuoJCXSHLXAFIOCT2EMeKolyJMmaDyzUpFRJZCrJVUQ/L4iQP+rtCk61CA0tE1QDuSWoUR958KpFtm7F4uPiKVqJaEKUJaJawoAAOCpQ2VykuHsRfa9o48toq60EzuKrkzAUy0kkBgoVi1i2U1AO+Ae7W24hxCYsqKJatmKUl3bCamNWwA8rWjTVzy7h12US4bdwkObEEm+/vGcmdMQ1QubkpLOQp7n+V1Fg2LxN0aUZKmFaKlpUSN1ZAIs5Zxy1FsORlnBuuWhQkqSgUlAH3AHDuDUQSbEWB/QnUaqbUlaESylKwVq5yaab1uLrene7DaF+r4olUsJsgOeULUjLsxNw7mz5O8TlgzNyVCgJAYcoNzbLsAM/XvFJ8yebS0C9wVEOcN8pAAHRzs0bJUFMBNmIZNNIJz/UUrNV9wxPfYZa5gIH2y7fMipicmoVJzYufzENMg3RLmpsqWnDNWr2cEEi7t3J2eM01sWSgcrgfMVZLM5qJucbbRkFSwQ4WVNuCog9FBSqXu/W20aqpUfmVi5PKkXA5i4ZqmG3lFWFGGo4hOmSxLIXzEFSGKWShmBa72DAPZjGmjdQYBRAL8qbvu4KTYscMbd2i80hL1KYPc2KUjqOtmLgiyRBEhaSHROSoNkImXB8nu/m97Zgv0hLAIqU16VoJ3IKQL3NwADbru5Me/wAMtBJKW8gUjGXFiDGusl8peYilsFVIJdw5UWAdIux8nMDcS4xKRLKZM1KlEJSkJJdR/rSDtb2MFyYNKj3/AEUFC2KUqSC48NIqDMWKlnmbfqA5aKaWTLCCkLnUJAYlSD5ty8oYs19sXJ8lTVFKVqYq+YIRMTUq1nS+SDub27GCRxuaQ8qTLZyFVLUog9SkjFwM5O8Ft7Ckj3TCYXWnTKmM6SpJZKmZiCVNUzvl2ggy0zEEHRzQpVqUJQQSQRekAAkEv2gBXxGQsyzMMsvZC0EJuxNBcoIvb84qrXzAAAfCUpnISk7HlCnY3AD32jRKjNys8XpJyJikmQpctLBLhMsu7cwmTXTuxdWLjaGcvgqhLKjLnICXchUlRTa5BBBOPXpHOaycVWVOWHBdKgUkkWYu5zt5XgpIHhL/APUKSHBo+arsLMwdhv8AjDw1omMmnhjHR8NQXKZyQTlKkoJDE3J8V9/3tIVaPTom1farQxO2cdlF3cHADe0gY1y9DIadIT4pRSkEAKUEAJubJJSFHuxeBNRxDnPhKdNhdIN2IJDgkN7X2jNM0mrxUiYEBRYrIuSQQQxSC/UZAjaUZNFSkUf0hRKn3BdIs7XbY+sIrYx02o8OXLc80w2qTLJ8O4Juks6rekZ67Wz7vNQmlZDFMkK9mBI3dtzaMVTlLIUFpNkgHCUpAHKCLWBFnc3Jik3TqVdS5QSpjXUGKmDiyDa9nN2tiJW8lyqhidaS3MgqoUAEpTSVkNdpbpILioqIZ7sYCmT0g/7omLuSEq5E+alEVl35UsPQRivT2fxJSm2C6j3CUMx/vkRomcsC81CQQBUEFsGzpRYt0JGGhmXJ2O9DPpkGpaal/wBIsFMHAsAwv33zCORw+eslCEJWkE8ygAwNnKT8vVg/niLy3e85RGz1LfuA1xYH9ItM1xQFBKpgqepSeQhIdvvXcs2N4VlXgK1MiWgDxPDUokOAklID3Yhy7A3b0gJc1Bt4SVoS5AKlWqN+Y3LU77q7mM0eHkrIcYKVWtd2Nk/p5CPZszTpUkqnBTJJLhWRYYQScN6Y60r9BKjdckC38MgJDPzk27Zuep3Ij2bPkpAPhLa4SUqBAZ7tU/b/ABGqghXPVbZ6ma+wHTqRlujDTUSBW62p2wTi7KQwfPW5gVvY3RmrikiogInOOZQZRGdrX+v4xeVNkBanKx8tnPdi1Nrpz/T2gSavDqSXYCyQLsL3fpjztB+hCSADUnYhyb7gEuDYC7DLQN0Ct6PFfwqWJGVDYFVIsxCgxGLAYAxFZMzRgsyEkZaWkAdeZIcnlCsb7s8CcbRQoKQAUKJISQDSC1gp3bbFmMIOJcdUilkMCcEkOLMLbOPoItK1gly4vJ1yOKaQuFTUgk4e7BuYgi0aDiWjUCP4hPMRYKZ743756xxE7jwmoCPDQ4Bvlzm4PdmgeVM2KBcC4A7XJYPh2hqFrIPy08HVfEXFEKSnwV2rUSUqNyARi2X/APj7czN1ZmKBVZwB5eXn+MEzp0sJASlr477/AOYWpk1ebvm4HTDdvWKjGkRKVs6zRamUtCXmKSpNlALAbrSCDZ/z9TpOikuwmLO7FY/EJ8/7bcZU5AockuR9bhjf9Y2mSpBHNIUTuZc0gjHNTg+kLiVyOzmJQwTUpQUDQrxbgjyZjg3y/rFFCWhgkqAa7TdjnIOW36b7cLqdNISxR44cOx6Al3Ydja3WMZGpkioEzAC4d1OLbg2/zBwF8i/zPoX8HOpSU/ILPyhQAwbhgO8ZanTlYczZ6waXFQCb/wDUL5i/wzqRKQlE5SpoISoKUHAcmzHJdrufrAc/4VQpalJnrAB+QVAAG4yQzYcdIxUlZ0cXVmavh5DVeEpRccxKHff5l9j3LecVl/DSUArCFv15ckncmysZ6+cAK0PKpJ1i3BDAGosmpwyqSLF/QZgZfDZywPD1SlpvmxGHqCSbOrfFrNeNt9mKpdHRGcVNVVZgkmWSUkYpYhjyp33i3HdMhNGpmLNU2qql0XlsHUkP1Fy/TeEcrhepQoFOpWLDbcgjlfezemcQZpJ5VLlyZwEwyqwhRQLVEEgEA0mzXA8ztDSWjTL2qDtGJag6tZMQ7kopCrDuLMbu9m6wVM4pIlgJ8dE5JLJAlhBvhLhSQ/dvvXjlpsxalEGVSk7qS6fd2HuI8TwuYApY8MoSznw0s74BKg6uwuz9IpRRm20ddqEJSZkolEoqCQvmUWZjYrASxd/TsYS6ooSCK0Lp+4Qg5LkBSQQ2Tv7uyybrpzKmlLBLhKm+ZQIdrkkJBuq+R1gbU8Umg1LKTYWS+O7ecOMWTKSHnwnxZEk1UghSZgukl+cEHPQxI52Rq3JCErURkJT7uxy8SNKZmnHs7D+EqABSpn5VZFQvkA7ZNo9GplB0EhsBRS5Ng93e9h0PR4Xo4msm6iQHFSiT5vkUsQHzFUzn/q2Ju13w9jttaOVRN1JdDsa+XRckr5Q6AkJCbWQwCkqNLWBFxcZgXivHkFNMuSkBiPmJJuA7bYFj0zABlL+YDlsWY4DXNsbe+HvmeHqIcEi6WFBYi4JfZumIFFIT8jaomhmzS6aS4Zgoi5yBZAfcAeVxBUvVfMCGwzE3IYZpLvUnbzjKTwyetQSkoJOK5iUHdmDgNuxL5tFfCmyTRMSELIIICknlOVVh9i+12EaWv0Q0wubq1JNytLYppsXcMLB8e/lGKVlYDpXlnIDX/ksyTfb2zCudqVkm5BJcX2wN+hweneMlJcuzE/eBBL9ug7sPrFcSeR5xPXzBWlK1BIXchxgYcXf8xBErVq8LmL2CQck5Legax6dozVJSwSLkXp6G72vh394EmqAs+5Ab6uwybe8VsVtDbh+tTLTUbCk7b3DDyLxtoNZW5DEg2+VmsARUG2b07wm4dJIk/dCypXKewtjft5Rtw5JuF1CofNggh2IDGzkDBzEPs0j0dMUKPzqshJJ5QMqdyXs17WI8ozGuUzIuVOeQB1OacJflAA32OxELJ3E6GSVJUE3AU++LHzfy6vHujUCpNSqRgkhRZywJ6jqxfoxvGXG9mnyZpBs0GZSCQRzEA4vuDjHW0L9XwqWsc9KADcGxLEuwAc57CxZ2h7r+DSyFFMwLCUk0gKDMSSWwd7/0nvHP6rVBSRypKVCz5qBIN8/y7NfET4m9I18sVt0wU8N06flLs+zFx0L3teKzZ0oWQVkdSBcvfJI9f2Bp0kJIYuk2IuzkXZ/xMVIJNKQHwQAkXJcORt7x1V7ZyN+kaTCHBNXlyhx5gm3nGKm3DeuPM9LiPNbolS1mW6XQW6B+1gTnpHq9MkM5DjYNb8fqxPpFYId3ovQ/Rx1fvu7bYi4WE58NsgfTo3f2hck1FmUfr1+sHyOHzGcSyAM18oy/3tySesN0CbNJB8QhCAhBPMKnD4YJNwA14813C5iJZmKQGdnUpJO1wDcgks7DPlG/DtC01wuprOC6aiXIScMLXG8dDxBIXKCCWquC5dLF3bsWLdhGUp8XSNo+NyjfZj8MoKZNcwCqqkAMwCSQbC7ikj07QdMm5IVYuMZsBtny+sArWlH2SFVhApFJJd2ukMCcdi4MZSZyiS71ApPcg/ML9ikv23jHbs6FhUK/HnKJEtBpJYEJO4t2/W+4jVBnE0mgMNyB6li7hurXMX1RnSnBWTnFgxcWuLEDYtAWqSKmUklRD3a/1ubHrgNmNlk53Kn2GK1zqUFhKmIChZqrl3IL52ENOH8eky0AS5sxBIulNLO4DgAEkMMWPlHGT5hLn5U42ckh2ByHb6CFkpQe79rZ6PfctF/GjN+Zn0Ob8bzE2M2WQLDlUXLj5iFMbb7OI9Vx9NQWpKlLFVIyGVdQYlg7ZpfbAIj5vMF4KVxFRSkOxGOgh/GiPkZ22tMrU1K8WdLMtBIBCVOqzJSAE01Zc4JEJuGqUnCmLAkukliWpa5xe7NiFR4koJubqyMOwIFTdjv1vGWmmzOYoWsMxNJZ0g2xax69zDUaFzs6CdrJamT9ioAk3NnwXEsgqNgyjgOIkLJQmu9FbgEEpGD/ANOX+rxIKXsrk/QQnjSSlQD5JAFIcnIuk5HVt43l8YmlyFEJuS67ANdwCOXHViIJm8DQE5SWDsSbEAXfYClvMHrYmTwJNllNwxthjlIyKS7Z6RlLyQQuTXYFL4iCCRNDFxy1C3RiW6f3j3S65SzZSDZnJD3Z8/ptBnFODyyLC/R2dy9qd7j3vCs6CXLVyg2fJfDu1XteFGUZLAJsOkXVStZDMxdBUDgMxBZ2F/pFZ9QV8xPRVyNxezfXeME6NUxlFKgHzSFWc5YZdw0Fq08tPzECrJmO++D1YMwG/eC6ZaytA0yYHBSrIuHLlr2BtgBrlniTkKSCkAE+bK62BAbIDDbrG8nVyXArAywFzbN0OBg5ba0V0etSpRIILD5iN3wHLtfp1vDt+gpewRMlCBZTBRcgPezB7Xz03jDUaFy6Qb3Au/e2RuG/CH5SySyU2yz9WsX7YvgF4Fn6+5B5Rg7b9Wv9doFNt4G/GJtPNVLBqSSBuxYHvs+3rGs/iJxXYjFIt9P20bztb909eufzwcQt1KbE8jfsWzFrO0Zu1oO0epBN3L2Iuc7+WPxg3QyiuYlDJc35c2N3L727/jHNy1qSQxJfq2D+zHccN4cVeEpVlzEh8uMqs10kkvfA7xHk/HJp4k5ug9SwoLSsCpJCgxS/KAygzEkEjreEPBJKJviSFqSlZVVKcsFLL8g6OAPp0aHs2S5UQAQKg5bLAMNx8vfYbRxXH7rI3t5+vSzRn43ydG3kXFWHTghA3IIc29g4N+j99sws0gJLEkF3OMEWz2b6R7pNYpaGVlJDfr+W2d4BnzSFEg/vraOiK6ZzSl2h1PImTFmzvi9wLMkj84Y6bhUlPzMonD/Kl+pD1N5N0eOTmadR3N/Ni5Jfy94qg05Jfs/rdoOOKTD5FdtHXzeJyUMlCVFtgkttd3vv9PTOTxuVU5CisEcymNLWAS+/5bxzqCVqCagKrc5YDzJxv5RisFJuoKpYOCSLYbqN8QviWivme6Op1i6gAn7PNwlrevs9/KKq0PirlkKLICQ97k5Pm0c8nWkPl++T5HP+YNk8XUAKiLjyZ/rv6+sS/G1o0XmXZ0s/Uh0XQcpqJpUL7kC9g4fycmM9QEKWBUaXSVHqUvm23dnLdHjlzMEw0qv+oB7lv7QXoJiQlkzVJbcEML5KSGLDLM9u5g4JYD5JPNDLVa+nlBBBLAm7ZpbcZdvKMpuqly0UqSgzF3Ab5R91i57n1z1WeCpZrYpSnKkhdIJsl7kpqO3ewiajSoWUOoJdgDSkEEuQFEkC2HtZotJLBm3J5KTZCaAqWs81QvZuW/YO2d9oRk3tD2Tw2Z4a0qUhKQU2KgCo3AoP3hchywD7Qrm6ZSDzoYWzf3bB84qJnJd0DhH7/WCNPoitwm5A2v8AhcB9z1EFaPQ+IWCRezkE+wcA+sMdJpESTdXzWAYMXF7ZALEdC0NuhKLYHJ4G7EnFyGLnoCNjfrcG0M5fCUgPWQqwYs7pTkcp3Jz5eZnHp5AAJY8wTd7AEkHqHA9YUSZhfIBa4Fjdm7nIw/1jO2zVJJjGZ8PKmJFCklj8psBtYeYJ/wCqJFdHrmJABLbMS2NwD+3jyJuSNFCDHa5tICwh3IpfZyf365tAi9QogNfNmFrbBWPoB3ZjqtKlJckFIsS4YO9mdrhzjYxnOUUjLA9w5fp+A/vGaoGhVrF6iYkKKk2tQkX+pFnawHTygvTVhIWsiou7OBt3Afrl7xuoAKKnyQMgO9nuA5xa3rAeoWlNVRCS17KB3cOHe/l5Wi94J41kIROQ5dZZN9rkg2yNiNvxgHiUxJuVB2ZnqLg9jufwgSdLDu42F3AbyYB2bPnGp4WqnxApNm5WBIyQwSexNrWzF0kZtnh1xCgCDhwC4z9XDb7dYKGsQoDlSWY7i56bYD5gPTBEyy+UFQT4hJoRd3UEglssGzHQD4QkJQ4VOnrUGelSUhViMAk2fJ2xEy4rZUE3dIXDUFaWFIJLOCCkeYS5tc77el9WhSLUqN7kEM98U5Dg+1u1tfwbwZalTNSlKw9Mt6y7f0nlcWfa8I5c9w5NiM3zfY29HgSUsocm1hms9JVSKmYdXPq8STwRa2CUg+rjo487bbiDdDKQp723OMMel/S0OpOoV4ZSHLZU4Fi56DuWuMO+451hAoRexXo+DIkJRMmzASokJQM7AnuNnw9rtDxHEpiqiAAoOHUk7CwDtZ+hZg+8UMha2VdRFnZDjyUolKWI/vGqNIpHMpQsRZakqFmA5STTk/oYxkuWXs6I/jhaKI0ylTUVllupXNkpIAsLJTsT/wAhk3jnONaKtbhQtuwswwb9vz7R0OoSpRFCwDYEnm5f6buci5H0gLX6ZK+VIpBD2oLnHXcvZveKhh2T5KcaOa0i2SpNKSS1zbBd3cXZ/rBZ4NLKan5gAbMRs71EOfmNiMYjLU6MJNiCHNrA+xv9I0n8UVLAFHIRlJcEZaxYFwS3bzjof6OZUlk20WnQoALUUizEB9jYp3v7XMMZ3CZSThBbasrq+rfsP0jk9PxOlRVSOrM9+7w9lcTTYEhIy4UEghTsQAB/YuO0TKL6KjKPaN9akFwyEhnshKB1+YJHaxLdIDGhIdyCGsxG4s7HqyX2qhoiSVBxfAuUuXw3Tz7wVJ4fKa0vxJjM1SUoDC5UpKTazAA3fbECdA1YjOjCUK3UsBgWNId1KfBsAA38xeBf4ZYBJSopy4BU3d+3XGfKOsUlYL/7bs1CAVMBTaYovYsHtFNZw0qUCVGbUQSDMW4yDTUZiWe3oRD5C+M5n/Sh8wIChkEnl82/BvOFqZyHbw74JSr8BcbdI6zW6AuCVIReww4AuCCMWv5wDrpSFN/tISAwAFVhuouCrLvuxvBGXsJQ9C6RxhSZdFbJKqiCKnsQM4YKU3mYqub4xZwWKWa3ZyDa7Ndhj13kaWSvJe5+UAOAM5PT9mCToNOKghJwA63IvsL3Fvx3AhtpE06Kma7AskAMoXANW4yS2MnAxBClWpJDD7tIJuOV3D0uByu1x5gcaYJu12AAKnDbDlBP63jGbKWEl1ApDYDO5s7h8A2xbeFhl3RvqNNNTJrCvDNZDBNNKSmxSU3Y8wfFj1gDQaNIVck33sDYedn/AAi0qYzB2BsAwYBTg7sWNN83bEe/w8tRcLTLL4IVYs72BLOwHnFVgjlkZ6haQa5lyP5lNbsmkZI/n3LxnPlcoVLSSCMi5Ybbk9cl+1xHhmqKU0kK5lAFSbHCiLWYEFuoD9oL/iZspCAsfZuQlQYpqLEgqSSC+QDmxERTWjVST2L5+kINlENZg4aww1mLA2H4R7B/+oSCbgA9g4tgMYkGfQ6j7M9BrJkskgpUgODa7huUgjN2LAYgvx5M215aj5UmxODcF3uCBcd4ST9aUi2ThtnNxntt0ECztapVwWJzuGieF5F8lYD5soovUSAlwNx38rvA3+o8z1m7gs53G52xv19Vx1Cg7XPUA23t0/fSNJKVLSRj8D7C3njyzGij7MnK9Hupmdyolncn62HaLytfisFRSKQQpiAwAGGIHlvmJL0Cwoh2cN1vuOxYEN2jdOiAJulk26P5U2EPBNNnkvWqQEmWSlTu5ZwXJtsAw7/lFUz1oWpyElT2STuXsBYDB6sY3m6dy/iAsQbAbYDBmOzdItK4ekFz7EG7fzOLZDiFgaiwXwJiXIICSSACWBsWDddut4z1KmVypzfvfIbtjswhnNX/AEkE2GLdhYWf833YQoAIBJDgMAKc3vtbGOsCY2jxGtUnJAHQpLMXceZt38oKl8VwGCsMkYf9pHv2gROlWVcpd8Ha/qWG8H6XggASqxKjdieUPli7+Z6wOgipdFFcUqSktvuz9Bta7sdrwYeOhAc3a4NtspAZutze7Qm13ClJIJUlaXFrpt36e8CzJaFWCiDilT+efN8/SBRixuUkay/iScKuf5v6U9+1s58ukDjWzarrXZg7+3X0i6uEHYuemPrAhRSpj7xSS6M232GSlhyoXIOSb7uSdmDbxdaiQSsqS7Use9wpu18fjEUEAfMLhrCoY9HHng37QTpB9mFEMk2qIYA8z05J6lgW9IGUlYAsAODa9xdvpkWF/KC9Nxzw2HhILAtYHN8kGwclv2SZiCuWUpdiVm4FNgAkbMQ6lA+8Jf4dRYswG7Fvrk/2g2Jri8HQ6z4nmzUFpYQFqCSt7Cz3DeZfsYRf6pOFq1Ddnw/+YKlrCkhKtyDV5AjADXcC3Z4GlFH3g4GyWDn+pTG27CBKgbvsJ0SVrWkrqyACVEOQ3KDgf39Ify+HUpBNIpZiblgS5JLhza5Y5wMLuH6VUxApCgACXewHr3s+MQHqpJli6hzbVBXsA9/Nh2iN4LX4q6HmlXLVJLi1VgQVAByQQFFgWKt8BPnAszVJsaUtawApZsgMWy3+Y0+HtahQCVgKYNdILgXYh3OTtD9ek0aEBYkGeSfmKglPRila/JyQWb2lunTNVG1aE8nUoAslN8Xp65axuGA7K7RVenQ6lOVU4DEEP91nppDm99hbEV43rJhyhElDWRLpJZrXFk26f4E0eoKiAhQSprO1s5JYPdr2YdCYK7RMnWGQapJclL0FgQcJfa4u+57bRJ2rBASkkgscNbuG2+jxuvgq6iQlw3MUqQoBgzOk2YsP1jxGimBiUOFdQeYMHbawbbd/JqgpiudNDlstf73sPy73isxRUEl+YEi7gnBBc5yPc9YbanTL+YJLJZilKlO7u/0dsseogJehKhSQUu3MX+fJL7pLtbpvGiZjJOwJM5cspps/NezkG4N9iLecRGocEKAKcsLYG9wDvaGJ0poTWQSNn+gA27xVekQXZBcGzkJBH8rDKr2Y3Ag5JhwaAkagC9Sx2CiIkZzFqSpSAkKS7sMOzO4Dm34mJFEng1vMbGzguXe/0in8STsLDe/+I8iRIG0hRGCzucfT1iS+IPYhTjBCyPcXf6RIkAxrpZ5Kko2e3b5m8wAGaCv9OSo1FyoglySWZy2Xax3s8SJGUsaNoK9hGukiWtmCixLlwA4OA9sXvA6EPTjcb2YG6b2yYkSJjlWV/Joz1KWDX6ZYWfAGI303DUKpU3zWZrbu+5BbqPxeRIc3UcCgrkNF6BCF0s4DgNZmJFgMW/KF+o5tURhKGADklz94km/kYkSMfE21b9HS4rH9lOK6AeEQ55SPySLdRe/ftCCWaEOAH+jgAu3Xm9L9bSJG3ibaMPMkme6bUeIopIAs75dmy+dr9opqZGDhgDa3XN226bxIkbdmH8bA5Ux1JB6ge5bGId8VnGoIFIRLISlJSD0uTl/WPIkD2KOiaJRVMSVXcnOLAPbvb0fqYMncOBR4sw1i3LgXZgHdgHw0SJETdaNYK9m2mkJLsAAGDNlxuQz5gTivDU01hh2A9D+2iRIxTdmkoqgfh+nrUEFSuXFy2HwfMw1ncOS5YkVM/MpmPUPc3z59bSJFTbTH44pxEup0qZayz7g36Ni1swVw7iRCglQCvmZ2IFg5Ygu7xIka1ccmSdTwdSnQ+LLckBgzNtSO77/SEfEOAJQpTKVZ/pfz+rxIkYwdOjomk1kWafjEwKoqJF6ezP1dwWxHsjUlYUpLIJUhINyQKVbuLdgBEiR0UcibeAtWpnBS0mY6koUQpmelQsQDgv1tCtPxNMNix32b2IL4A9I9iQImWNHQfChk6tSZK5akqYq8RK8ljlCkkezbRj8S8IRKmmUl+UjmJuXAOAwDPsP0jyJGbxI3jmDbFGq4itITUyiQOZmUzWCiXqZ8m/cxIkSNEc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ata:image/jpeg;base64,/9j/4AAQSkZJRgABAQAAAQABAAD/2wCEAAkGBhMSERUUExQVFRUVGRgaGRgYGBgbHBsaGxwZHxwaFxoZHCYfGhsjHBcYHy8hIycqLCwsFx8xNTAqNSYrLCkBCQoKDgwOGg8PGi8kHyQsLCwsLCwsLCwsLCwsLCwsLCwsLCwsLCwsLCwsLCwsLCwsLCwsLCwsLCwsLCwsLCwsLP/AABEIALUBFgMBIgACEQEDEQH/xAAbAAACAwEBAQAAAAAAAAAAAAAEBQACAwYBB//EAEEQAAECBQIEBAMGBQMDAwUAAAECEQADEiExBEEFIlFhE3GBkQYyoSNCscHR8BRSYuHxFTNygpKyJGOiFkNEwtL/xAAZAQADAQEBAAAAAAAAAAAAAAAAAQIDBAX/xAAmEQACAgICAgEEAwEAAAAAAAAAAQIRITESQQNREwQUImFCcfCB/9oADAMBAAIRAxEAPwD6g8CatZdLP8wzjBH5wU8D64cuMFJ9lAn6Ax2HnMJBiPHkSAdlnj2qKPEgoLBeMh5EzsAf+0g/lG2gP2aW6fmYz4kHkzHxQv8A8THnDT9mPX8TEfyK6DgY9eM3i0MLPVEsWzs8cZ8ScRKFomKCCqiYhTFRCaqHH9JpaOt1ABSpNnINnbyxdn3jjuO/OjlUCsT0lyFB6BZJe19j1iJaKjsz4fPmUAoRQJoBmLKlBLJuX6OBdWS5beO50+pTMSFJLg3/AH3jl/8AT0TmQKQLlQAAyMEBiHcu/TeOnkSglICQAOghpEpmrxHjyPIZVlnj14q8SALLPHjx5CX4l46dMEUgEqUHsflBDnDb7kZt2QWO3jLUT6QTk9IkiaFpSoYUAfcA394QccmrrIGKbNueg27RSJk6DZfF0TWAsQQR3DiFPxDxtIBAVU6SLder9PKEw17MDcjJ9duuB77Qq1WoqI7Wxhhk9+8c8vNWESot7LJnmm+B5DfbrFZ86kgblTbdPaNOGKcgkhvFls7dUu3lSfR4z+K5yRqGfARZ3yA0YnRwUVYEkuqrDP8AiMesN5Q/9Gk5eat//n74hNPcJ6Nv3s372hxqZ4GhlnH2ik4OT4pDjrgdYSvIRVWA6bXBn3IcN3t+f0gdc7qcnpgOP1+kB6NbqUkXSUpONiOUB9y4i8ueH5sgE7ncj1wIpsVBFdiBk9982j1S9+zZ7QOVAIck3HtY79nj2YpgCDj9SILKo9lTz6g/kf7QGjUXZzcEEuOp26bxCpVZFsmx/wCKvrceohcVWB7v394b0Qx/L1CW5nNk28wW+giQJogFmgqoIRLJJIyE9/8AljziQtD4WfY5nFkB3exbEbaggoU17H6RynEOKgEUgdfT0Pf+9ot/9TqEulKACSO9t984D+sdUvNBYbONSayzrjMD5ucR7HH6Pjk2ZOSSQyQtkjBZLh+vyx7M+KprH5XfYfKH75tbbrEfcQ7LtVaOvj2OGlfE05lUqBKmIJ2AJe2N29BFdV8Q6gp+djgsAMmx8/0hfdQJ5pHbapihQO6VfgYroR9mlsMG8o4eZ8RTVhq7kEPvn9QfSGPE+NzpJQEEMuUBcfKpyAod22PSF9xBuy1JOLZ0+r1lAFnf93jeWtw8fPZnxNOKKVUlSiWJ2ezbbtbvBuj+Jl1AkBkPyh72FiTnaKf1EKEr2P8AVyvGUtJUAEmkUghabAkgkF99mbvCjjOgMsSalKWoGYKuV6VJpY2/ruSLv3aFCfiaYAKglajfne3/ABawvf3gaRriuqoYDscDmBIQ+MJsP5YiXmi1g28abY90KZqWUgcxYCooUoh3YkGwc3Iy2xLR1eg1wmBTAgpUUkEEY3v1BBs8fPtPxGdWVBeSxublgL73YHrDhXHpyvvhFyALbkse5Ab6wLzxoHFo7OI8cJN4rOdKjMUSCWGA+AWFsGBv4+ZUec3FmPV3+pPvEv6qK6M3Jro+iPHoMfP/AONWEhIV9xQBvvdu8aaLi00JSkH5WYHsoKA9WHvB91Eab9HeRx/xrpalAl7opSSzOpQqSLh7JqNlekUlcZmhPzEVA+hUTV9SCIX6rWTJx5je1zs5Km6gYw2IT+phoadujrPhueVSWd6SUg1hVhYBglJSzMxSIV/Ec0pYB3Ys1w39s+kc5w3VrlqJcgkr2Td3S7p2LG23aF/EtYoAB3ABpuWH6HZ+kUvqFqhNWyqJ9QZxZRcONn6+QgTxyVKZuULJw4CQ5PpC/wAa7vk/i4Avt5PBPDSVLm4/2ZxPZ5anx7t1ERRvGJvwyfzy9gJ0s5zUFixx0gz4uvrF4tLSq+bI/Ue8LNJZMsAl/Eln2VKIL+SlfWGnxqkDUzFkf/jpS3e4z2APuIpbNKwKtUTUpAOE/gUBvM394aaxb8OTe41FyT0E0fT8oVaq0w7lSVPfpOQW9gPfvDHUTArhUtRsTPBNuviP9T+UFCXYu1qylVhysghg13RYnu3tAmpnULtdwo+gUtvRr+0basK8RIJceHL33dz5EBngTXqDpfoQz923GzQv0TQRYy6cuD52Ax3Y/WDpksUu1lAkeq1Hfbp5wpCuRJGHsdrW89rQZPn1S0JwCgYy4Oz9bexiKGgScqlYJdqrnOXD56PAqUgEWJS//wCxAy3T9Ytq0ssWt0va5u+drecaaeaCWUnLM+5qJ6i9/wAY00hUaeKEzWWkKAQhgRh0Iy2/9+0exnxhJQtN2Phyn/7Ejfyx+xIpEyWTsZsy5CnLsPUi0VWbEO2wbue8YcZUWSoFyW9SMsPy/SNpaSoBYuFAOX/H6XjlaRm4pBuinCXPQwJBO7sxIB/8vrA65BTMULCkqF3uxPf8ekX1cssCMttsaQX9wTGvGHK6n+YJUfNSXP1gaTRuoRYNIAR5kdd3z2tFWLsSwBG3t7xuvSFVLP64Z7XjLwyX288/T0iaWyOKvBVMoA2O5v629Mwy48ak6cv/APbP+fzgGcCbP1brgke8MNaXkadXQKH1A/MxSSoSgqeBOhRrA/rSc9S+fNrxpIkhikl2CmYbGzsPxgnTS3BB2bzsUi3lmKnR0qIJDmz9y1vNxEPRShaSFy9IoggKNjY753fa4gmVpqSSSCaQBboQSDtfrG0mQ6jUbEnHniNzpFOqklQa5u4AKSX77QJ5o0hh0Cy7P+PsPJ7Rp/EhyS5qc7dv7x5Ll1k1FmPm4f8AJo3VogGCbu/7HrFJobfRktTkdifq36RaZNDEBj16ti2zWjKfJUlQLEkuXAezAnAistIALD5tjsAwzEuKbsiME8mniv2FvPb3veJLnmolhZjkduvnEkyOW3nnsfq8eIelSgL2AfbffoQPw3iJpSFx5Gwmn5cMGzg/sxSbqmNju0YSar7ks3Tr0jPiJVL5mwsgbvexZxF4uw1+RrMalB3KXPmSqFXEZ/Pbtf6ww1DrQlSgQSgP0e/TeEOrmMoJLP8AMb5JdvSzxpFWEVmwGZMpUHa6gRbyy3njvBfANRzzbmkSJl+3hKHu5AgdIC1ynOVpS/ol/wDyEa8AATK1pOfAZPmopAbuxeN6wWsM1008uXOLje48I3b/AIH2hr8bqJnpH/sKPaoqRj0YesJNFLKjSz1CYD6yxf6R0nxnLdUsWCjp6i291EtvsIOxrQr1KhUn+qrF7GbLb8PV4K4igDg8sZJmJJbzme/n2jKdLC58pIDWAJ7lYViGGqkE8JS+fGAt/wAljpbMACLXSgJlv5Zdjj/bDuOoIGeohdqyVIBIulSkk9iLfVK4ZUp8YsDcDLv/ALf1+YFz0gREkqTNdJbmZWOZKkHs7JWst+sC2LoCR/to7k53dRu/94YpU0pNTlwMXtUpz9X9Pe50TaOXMNqJhQodlFRfPY/90ZLkKMlFDNQm5IGxLXLNf6iCWQSYtWTUkZFm86j7bv2Bg+Vpw991MM7LR+NX1gaSknwTgFLuR/XN/Fh7QQhJEpEzLqd3s9WOxFj7Q2TorxpCqk9aJWXL/ZpuG/d4kZ8YWStIuPs5LW/9mW/4iPIFoTbs+hL4ehQD9w45qn8tv0jJaUSLOCkB8gl33AwHN/MQNxLiACAyi0oVN8tNRcbu3KBbyjlp80rdwpjg3LBTEgjYAhny/SOZQ5bN5QVncyJ6JmFMQA7MXsCzddvaL6lIUmVUk1KQHuLFBUliB2PcRwExKpfhkWpUlVgOqSx6BwPTLb/RuKaahIbBM1QAfJYuf+jDdDA40sFRjHQOjTWDXtZiXJAHUdbf3hVo5xVNPicoLpcYBSTawL5PnaNtDNUpVSSXTYAC4Y7ML5H5xrPmzcpljdyQEjcn5mHUYjNIteKKdm2pShKlJBBVyl2JYWw9iWMHoSn+HkVpJrCgNs0+xNoWyVzaeYBJWRYi57gYG975O9i1mLn/AMPpzaXZTgEFw6aTgBJJfl2dnEVToOMboyOnSEJZg9ZIJfGzi16dnxEolrJAFRUQQQxwCVBgXGAbiBNR4joAK1M/KoIIBJ5iCnNRNTdg75gnQpTWggzAqYwZhSLgkfRt2BNoMDUQBOolLWKaSRa3zObMSB5WJhuPDC5iHFQSrqMqT6ZGBE10iXKrRUiWyiW2DM1hdSoA1uqIUJjJUVEspNruHqLkAgkWJ/uaHxTyQSkJ5lkJDkuUqwCR5gP/AIgvwXNSA5BwCCb2B6dS3b3A05Fb0spikOFAMfmBSDvjAyI0RqCmbSKwQQLKS4FNgVMcgAh7sTnMJFOCCJdQUGDjIDpuCLggf8oGkKSmo05YXNr4a9hYjPTrBmpVLRMcpmUg2NQCSWBti27KuS1oCnaFM5JckEAkpSm5pZ1J+XdX0gFwXoLWwGE/1B0hupc/u9oDlyypVJCeZRAYi43YjfDO2fOL6ZEplJWpaSGBdJt3DG+M9I10qZOXddTOagCl7/NYgJYtu0S1dD4Lo0l6aXUmWrlDHG1ABYuHNgGP6QGyFpKl2S6nqcABz2/x7w5m8IlTAp1plgMl0A3HzWSFhWDuL+UKUcHUCUIqAN3USgseqQeW7je+8XQqT0ZqTpkJlpK1KSstWmyfvFkgPhma9w24gaf8PaeZNVyTCUvzOrmSSWNwwsTZhj1JXDfhhlpSVKCUmoE1KDKFLfaXBPt7Q24ihapq6QSFOBZ8uSPDA53sNy7RVpaEoLs5bV/DkqoFKFABRIUH3CQVJFwGp+8w62Z2SPhuUnx0EJPipCSxKS4moJFzy2Nm2g5UuclRClOSS4sCkEfNzXcWzs3SMV8N+U/akMp7gKJI+6wPcPd22gc30P40KJvBpUoy1IDKdRDKdgQUgKBuPL8cQ7+IuCS5qkLmJPLKQkKG1y+VANbc7wNPkrKCpaSkoWkJ5w/MoNUm9rt0s8dFxSYSaQqYkKSn5XA+YuQQM0hoq8EOK5YORTw2UlaFJcBKgbqxz8oAyUsAHx3tDhHAUHRqlFwBMUSXNqFm97m6QC9yID4rolqdUostxTdOfu1soB6m7l7veGelY6ZXiBL+IKkkmlzMvfo5JcdBl2ikxSjo59PDElfiodakoYoTSmzkKN2wQU92ii+FGVITLAVXVUkJdZuKWuEgmwuptrtDrjPEBV4VSBKQl/swyTc4baww1yO7eS5aP4VC5i0pWorAZN1XJSHRcsBubxNlcUIJHBzMkqkEpS5TNUEuSE8weY4ACn277s8Zazg8ukoCZhUhIJUlCi4ZqU1AIewOP1B2k4gmTWUpqMxJSrlLUgZAsQGYsQS1t3OuvnEAy0IvZwmkFiPmJu5LgZOcRXJ9E8V2KD8MVJQCpeGD5JJskukA3U2wxFp3w+JUlctSyEkiykPcCzFwLE7dMGC16yZSFKQUh2BdwSRcM7XCU2PQWEU1a9SJaSljLU7EF1BQ+6Q7i21s5aC2HGPoy0mmlAXlomKSlCXIEwUhNKS2ASERIqvhylBJM11KBeWeUpZgSpYLlybAta7R5C/6GuhdqPiU+IlakvlJYl0tkoz1SW7N1EHzdXJcqVKAUoh1VByn+kk9CG3vvHO/wor5Uu4DAC24HToTYbw4QnxZSQSPETyv1Q4YizEhNSTswSxsYckiU+mdRoNJpVHlQVSinmClKWHG4SwNikh+4jDiE/UVodJUgFHMA3KnIAc1KIsSwxC34e1XhqpWFMbJYtboxtfy2boY6RaJPhuhClOlSgVsKS2VYGSOruIzqmbC6XpypB5bYrCaAC1wkqy/QjaK6SSRLIXUS4pU6SC+6gRYlTYLHObQcvjSSAgGouCqwYkXZIsw6NGytXKa8stsopGCNtiT1BhUO0B6jTBcr7RCqScg0EhLOAZZ6lvcQZL4uSjCmF0mhRBScAKIZQs52BOziKrUmYwSFhKPlrBA3LBgepOM+4IR4oDoQpI3KVKULOwSQzXJtbI6QcWFoGlau7qlINsqkhz2JDsXv0uL7xKgkJUpSUOQASpCXAU7UgDcdPuiKztJqFOla17WUCHFi7qs+D2IgPW8EK1solSrZFY6XNZcAbNh7QU3seFoL1euE24nShNBJEwXSTumlTO46lr7WisufcJX/DLQoczoKTU4ZhLIc2GSDCyVKKVKBc0gkgoCbOBSXU9yoDZnMbSFIJqdQU+XsWPS4vYs4gpoMMZ6riMpQSXs5TfxWtZ0kqZ+W3Vg8LtXxisBBAWlN7vUKnDBQVsLAjoIw0XFFylzKStKSpRAClBOCA7d26vB2j1oQTMASFGoErmSw+XFKkKYWNu/lD3oKoXazXKmFFRKqfuhTAu3zJ3NvO8Ef6rOIJAYHcDmHUu/r6doKlaqUpB+y0rmwWhYSylfL8pIfdjmCp/DzMTLYA1JJsyLusH5SM2LgiI0XaYsGsnltyS5DuD6F28rRr/EzVJCqShhTUkfMcv8tzj2FoLnmUtaJdSRSQ/Myrh3uGG1+584L13EQEqlUrVL5jep6vmN0p2USX3HWJ/sLXSBuETlFKxMStSlLdNjdglIGOgGe8BaozZblSlMQFco2NySVNS2XI8nZoudJLoR4lr3KWFRchl2uHS+bXgLjmgSmTMCFEqIakVgkqs4cXzf8IuLTIl+JNL8ShZJQkKCVDFwSliHpIsD6M20SfxSbPmpqoDqBPyAAO9mLlRLG1z3hRwrRTtOtKTOAllTrQkzVPUl8hNII61ZydofTFlThCyMEOBUTUx+8pWN3/tUlQoyb6yez5iwsgOE3YuoMBuSTY//AMjqBE1ahNlIMsMpzUlzzHlY3JfO0bTDWkHCsHHU9sW/HvGCkhRFiGyoFJOW6gjAc7vERkXJGWolzHSDWBVLcFKgP9xN7YzveG/xYk1y1EywAkAVKpLhSrpLgnIgCZwybLlhVJoCpZUVKY2KSFAAveoBiOnR4I4rxclilakhaSgsQMn7z7Xdu0aL0ZVbsQJXLCn+YgvyIBvfJJAawt5+rnRhRQqUzJpQD23CvcNbI2gWYpKwoFbsWcop/lwQD0Y7nexg1etCg48N2AFKnNnAPV/mt2HrEk7waRarIFw8S1yCVgEqIKGLYLi7YZnG7eUEafThUlKQDTilakbFhkBzfPcON4Cm6kgVS6c8yaQEthyCB90nYWs8acL1UicP9ly3NUpJT15RY7vAk0iXJN4DJmhWWCZSDSQTVMKBSSA4INzkgYi2q4eQrkmuE4JT6fO4dgMhsAQTptU6ikIlpU9x8p2a7KSoer3xkQFr+OzZZACwkOaqaSybuSRkilukWmS7NeF6XwrEJWlRJUDLdiwxMQSUMAzX6+QM3SgT5hU6kqNIDGziw8RVL9eUEvv0I1fHJaeZc6YogEpDsqkZIASw3OT6Ql0WoMwrMmRypUKEFSQsg3uWYYPX0yXeMEtex5oNDU5EtMxNgzqUQf8Akgm3bqYkYcO+LddKT4fgolUuQShc0kKLl1ImAOTny8hEh1L2K16OYKGWVA2F/vWwxz3EW8RSSCFgD+WglQZ3I3LhhbqcQ91U3TuwdRfCXSCQ7JJUad7h+jiMtPKTMJRLkprBLqUpglOwQpNSgbjpbzgsMWazZGlmaPx0KaYF2CVA7ioFFqSk3v53BgcSytJKVMDkKLOTftfNg5cRtqeDT0EFMiW3MT4f2mx5qVEPm9nPW5YebLmIQlJqUU7mUwLOwYggFgzP0iKaJl5P0MNDMSGM2ZMlhRbNT2/kYuT2EGSOGnUEolT0EbBaVJqD5Kbhx3HUtiFEiVM+YpCSObqwO2Hdz17neLSpywoEzC5ZiLbk5R3px1hKdERbdDBHB5so0KFanCRYZF3UHKlcpt8t2yY3kytQhnR4TOxCaS5PRQIUbb7Y2gIa3VOpUpTsrmUpLmlhdRCQxpOf0g3Q8WVQtM1KZxNg5JSEmxJq+VSic7OekDnRrF26aCZPEEqSoLmEksQpSnpUzbCwe7EdtrAzNSUgJKglqRUQFKKbsBSkHyvhmyYDm60FQTJSSQgiq4SCBs7B8nswd2gaXxWeiYCUSpiQsVEMoKSxeipqbHHXdsu5mtRQymGtKOZV70lFvvfdAtfoCQ4BJMClakrYDo5dJF2wRnFhm8dAjiUpTUrkJyA8olr4b8rfqFrZspahMMzxBggIpIQHICd7kN2e0SNPoVS0qWohIZQU7GrtblBJul7Wv6wVM4BPSgmZKlMC/OEqVY5FW1n2sezQVxH4iqlKlSErlgNSofZkANlku1vr1aFMvWapaAlSq7cxKgwNzyKJ5yAx5nc2NjF1QuTey0tQCSKGuoJCXSHLXAFIOCT2EMeKolyJMmaDyzUpFRJZCrJVUQ/L4iQP+rtCk61CA0tE1QDuSWoUR958KpFtm7F4uPiKVqJaEKUJaJawoAAOCpQ2VykuHsRfa9o48toq60EzuKrkzAUy0kkBgoVi1i2U1AO+Ae7W24hxCYsqKJatmKUl3bCamNWwA8rWjTVzy7h12US4bdwkObEEm+/vGcmdMQ1QubkpLOQp7n+V1Fg2LxN0aUZKmFaKlpUSN1ZAIs5Zxy1FsORlnBuuWhQkqSgUlAH3AHDuDUQSbEWB/QnUaqbUlaESylKwVq5yaab1uLrene7DaF+r4olUsJsgOeULUjLsxNw7mz5O8TlgzNyVCgJAYcoNzbLsAM/XvFJ8yebS0C9wVEOcN8pAAHRzs0bJUFMBNmIZNNIJz/UUrNV9wxPfYZa5gIH2y7fMipicmoVJzYufzENMg3RLmpsqWnDNWr2cEEi7t3J2eM01sWSgcrgfMVZLM5qJucbbRkFSwQ4WVNuCog9FBSqXu/W20aqpUfmVi5PKkXA5i4ZqmG3lFWFGGo4hOmSxLIXzEFSGKWShmBa72DAPZjGmjdQYBRAL8qbvu4KTYscMbd2i80hL1KYPc2KUjqOtmLgiyRBEhaSHROSoNkImXB8nu/m97Zgv0hLAIqU16VoJ3IKQL3NwADbru5Me/wAMtBJKW8gUjGXFiDGusl8peYilsFVIJdw5UWAdIux8nMDcS4xKRLKZM1KlEJSkJJdR/rSDtb2MFyYNKj3/AEUFC2KUqSC48NIqDMWKlnmbfqA5aKaWTLCCkLnUJAYlSD5ty8oYs19sXJ8lTVFKVqYq+YIRMTUq1nS+SDub27GCRxuaQ8qTLZyFVLUog9SkjFwM5O8Ft7Ckj3TCYXWnTKmM6SpJZKmZiCVNUzvl2ggy0zEEHRzQpVqUJQQSQRekAAkEv2gBXxGQsyzMMsvZC0EJuxNBcoIvb84qrXzAAAfCUpnISk7HlCnY3AD32jRKjNys8XpJyJikmQpctLBLhMsu7cwmTXTuxdWLjaGcvgqhLKjLnICXchUlRTa5BBBOPXpHOaycVWVOWHBdKgUkkWYu5zt5XgpIHhL/APUKSHBo+arsLMwdhv8AjDw1omMmnhjHR8NQXKZyQTlKkoJDE3J8V9/3tIVaPTom1farQxO2cdlF3cHADe0gY1y9DIadIT4pRSkEAKUEAJubJJSFHuxeBNRxDnPhKdNhdIN2IJDgkN7X2jNM0mrxUiYEBRYrIuSQQQxSC/UZAjaUZNFSkUf0hRKn3BdIs7XbY+sIrYx02o8OXLc80w2qTLJ8O4Juks6rekZ67Wz7vNQmlZDFMkK9mBI3dtzaMVTlLIUFpNkgHCUpAHKCLWBFnc3Jik3TqVdS5QSpjXUGKmDiyDa9nN2tiJW8lyqhidaS3MgqoUAEpTSVkNdpbpILioqIZ7sYCmT0g/7omLuSEq5E+alEVl35UsPQRivT2fxJSm2C6j3CUMx/vkRomcsC81CQQBUEFsGzpRYt0JGGhmXJ2O9DPpkGpaal/wBIsFMHAsAwv33zCORw+eslCEJWkE8ygAwNnKT8vVg/niLy3e85RGz1LfuA1xYH9ItM1xQFBKpgqepSeQhIdvvXcs2N4VlXgK1MiWgDxPDUokOAklID3Yhy7A3b0gJc1Bt4SVoS5AKlWqN+Y3LU77q7mM0eHkrIcYKVWtd2Nk/p5CPZszTpUkqnBTJJLhWRYYQScN6Y60r9BKjdckC38MgJDPzk27Zuep3Ij2bPkpAPhLa4SUqBAZ7tU/b/ABGqghXPVbZ6ma+wHTqRlujDTUSBW62p2wTi7KQwfPW5gVvY3RmrikiogInOOZQZRGdrX+v4xeVNkBanKx8tnPdi1Nrpz/T2gSavDqSXYCyQLsL3fpjztB+hCSADUnYhyb7gEuDYC7DLQN0Ct6PFfwqWJGVDYFVIsxCgxGLAYAxFZMzRgsyEkZaWkAdeZIcnlCsb7s8CcbRQoKQAUKJISQDSC1gp3bbFmMIOJcdUilkMCcEkOLMLbOPoItK1gly4vJ1yOKaQuFTUgk4e7BuYgi0aDiWjUCP4hPMRYKZ743756xxE7jwmoCPDQ4Bvlzm4PdmgeVM2KBcC4A7XJYPh2hqFrIPy08HVfEXFEKSnwV2rUSUqNyARi2X/APj7czN1ZmKBVZwB5eXn+MEzp0sJASlr477/AOYWpk1ebvm4HTDdvWKjGkRKVs6zRamUtCXmKSpNlALAbrSCDZ/z9TpOikuwmLO7FY/EJ8/7bcZU5AockuR9bhjf9Y2mSpBHNIUTuZc0gjHNTg+kLiVyOzmJQwTUpQUDQrxbgjyZjg3y/rFFCWhgkqAa7TdjnIOW36b7cLqdNISxR44cOx6Al3Ydja3WMZGpkioEzAC4d1OLbg2/zBwF8i/zPoX8HOpSU/ILPyhQAwbhgO8ZanTlYczZ6waXFQCb/wDUL5i/wzqRKQlE5SpoISoKUHAcmzHJdrufrAc/4VQpalJnrAB+QVAAG4yQzYcdIxUlZ0cXVmavh5DVeEpRccxKHff5l9j3LecVl/DSUArCFv15ckncmysZ6+cAK0PKpJ1i3BDAGosmpwyqSLF/QZgZfDZywPD1SlpvmxGHqCSbOrfFrNeNt9mKpdHRGcVNVVZgkmWSUkYpYhjyp33i3HdMhNGpmLNU2qql0XlsHUkP1Fy/TeEcrhepQoFOpWLDbcgjlfezemcQZpJ5VLlyZwEwyqwhRQLVEEgEA0mzXA8ztDSWjTL2qDtGJag6tZMQ7kopCrDuLMbu9m6wVM4pIlgJ8dE5JLJAlhBvhLhSQ/dvvXjlpsxalEGVSk7qS6fd2HuI8TwuYApY8MoSznw0s74BKg6uwuz9IpRRm20ddqEJSZkolEoqCQvmUWZjYrASxd/TsYS6ooSCK0Lp+4Qg5LkBSQQ2Tv7uyybrpzKmlLBLhKm+ZQIdrkkJBuq+R1gbU8Umg1LKTYWS+O7ecOMWTKSHnwnxZEk1UghSZgukl+cEHPQxI52Rq3JCErURkJT7uxy8SNKZmnHs7D+EqABSpn5VZFQvkA7ZNo9GplB0EhsBRS5Ng93e9h0PR4Xo4msm6iQHFSiT5vkUsQHzFUzn/q2Ju13w9jttaOVRN1JdDsa+XRckr5Q6AkJCbWQwCkqNLWBFxcZgXivHkFNMuSkBiPmJJuA7bYFj0zABlL+YDlsWY4DXNsbe+HvmeHqIcEi6WFBYi4JfZumIFFIT8jaomhmzS6aS4Zgoi5yBZAfcAeVxBUvVfMCGwzE3IYZpLvUnbzjKTwyetQSkoJOK5iUHdmDgNuxL5tFfCmyTRMSELIIICknlOVVh9i+12EaWv0Q0wubq1JNytLYppsXcMLB8e/lGKVlYDpXlnIDX/ksyTfb2zCudqVkm5BJcX2wN+hweneMlJcuzE/eBBL9ug7sPrFcSeR5xPXzBWlK1BIXchxgYcXf8xBErVq8LmL2CQck5Legax6dozVJSwSLkXp6G72vh394EmqAs+5Ab6uwybe8VsVtDbh+tTLTUbCk7b3DDyLxtoNZW5DEg2+VmsARUG2b07wm4dJIk/dCypXKewtjft5Rtw5JuF1CofNggh2IDGzkDBzEPs0j0dMUKPzqshJJ5QMqdyXs17WI8ozGuUzIuVOeQB1OacJflAA32OxELJ3E6GSVJUE3AU++LHzfy6vHujUCpNSqRgkhRZywJ6jqxfoxvGXG9mnyZpBs0GZSCQRzEA4vuDjHW0L9XwqWsc9KADcGxLEuwAc57CxZ2h7r+DSyFFMwLCUk0gKDMSSWwd7/0nvHP6rVBSRypKVCz5qBIN8/y7NfET4m9I18sVt0wU8N06flLs+zFx0L3teKzZ0oWQVkdSBcvfJI9f2Bp0kJIYuk2IuzkXZ/xMVIJNKQHwQAkXJcORt7x1V7ZyN+kaTCHBNXlyhx5gm3nGKm3DeuPM9LiPNbolS1mW6XQW6B+1gTnpHq9MkM5DjYNb8fqxPpFYId3ovQ/Rx1fvu7bYi4WE58NsgfTo3f2hck1FmUfr1+sHyOHzGcSyAM18oy/3tySesN0CbNJB8QhCAhBPMKnD4YJNwA14813C5iJZmKQGdnUpJO1wDcgks7DPlG/DtC01wuprOC6aiXIScMLXG8dDxBIXKCCWquC5dLF3bsWLdhGUp8XSNo+NyjfZj8MoKZNcwCqqkAMwCSQbC7ikj07QdMm5IVYuMZsBtny+sArWlH2SFVhApFJJd2ukMCcdi4MZSZyiS71ApPcg/ML9ikv23jHbs6FhUK/HnKJEtBpJYEJO4t2/W+4jVBnE0mgMNyB6li7hurXMX1RnSnBWTnFgxcWuLEDYtAWqSKmUklRD3a/1ubHrgNmNlk53Kn2GK1zqUFhKmIChZqrl3IL52ENOH8eky0AS5sxBIulNLO4DgAEkMMWPlHGT5hLn5U42ckh2ByHb6CFkpQe79rZ6PfctF/GjN+Zn0Ob8bzE2M2WQLDlUXLj5iFMbb7OI9Vx9NQWpKlLFVIyGVdQYlg7ZpfbAIj5vMF4KVxFRSkOxGOgh/GiPkZ22tMrU1K8WdLMtBIBCVOqzJSAE01Zc4JEJuGqUnCmLAkukliWpa5xe7NiFR4koJubqyMOwIFTdjv1vGWmmzOYoWsMxNJZ0g2xax69zDUaFzs6CdrJamT9ioAk3NnwXEsgqNgyjgOIkLJQmu9FbgEEpGD/ANOX+rxIKXsrk/QQnjSSlQD5JAFIcnIuk5HVt43l8YmlyFEJuS67ANdwCOXHViIJm8DQE5SWDsSbEAXfYClvMHrYmTwJNllNwxthjlIyKS7Z6RlLyQQuTXYFL4iCCRNDFxy1C3RiW6f3j3S65SzZSDZnJD3Z8/ptBnFODyyLC/R2dy9qd7j3vCs6CXLVyg2fJfDu1XteFGUZLAJsOkXVStZDMxdBUDgMxBZ2F/pFZ9QV8xPRVyNxezfXeME6NUxlFKgHzSFWc5YZdw0Fq08tPzECrJmO++D1YMwG/eC6ZaytA0yYHBSrIuHLlr2BtgBrlniTkKSCkAE+bK62BAbIDDbrG8nVyXArAywFzbN0OBg5ba0V0etSpRIILD5iN3wHLtfp1vDt+gpewRMlCBZTBRcgPezB7Xz03jDUaFy6Qb3Au/e2RuG/CH5SySyU2yz9WsX7YvgF4Fn6+5B5Rg7b9Wv9doFNt4G/GJtPNVLBqSSBuxYHvs+3rGs/iJxXYjFIt9P20bztb909eufzwcQt1KbE8jfsWzFrO0Zu1oO0epBN3L2Iuc7+WPxg3QyiuYlDJc35c2N3L727/jHNy1qSQxJfq2D+zHccN4cVeEpVlzEh8uMqs10kkvfA7xHk/HJp4k5ug9SwoLSsCpJCgxS/KAygzEkEjreEPBJKJviSFqSlZVVKcsFLL8g6OAPp0aHs2S5UQAQKg5bLAMNx8vfYbRxXH7rI3t5+vSzRn43ydG3kXFWHTghA3IIc29g4N+j99sws0gJLEkF3OMEWz2b6R7pNYpaGVlJDfr+W2d4BnzSFEg/vraOiK6ZzSl2h1PImTFmzvi9wLMkj84Y6bhUlPzMonD/Kl+pD1N5N0eOTmadR3N/Ni5Jfy94qg05Jfs/rdoOOKTD5FdtHXzeJyUMlCVFtgkttd3vv9PTOTxuVU5CisEcymNLWAS+/5bxzqCVqCagKrc5YDzJxv5RisFJuoKpYOCSLYbqN8QviWivme6Op1i6gAn7PNwlrevs9/KKq0PirlkKLICQ97k5Pm0c8nWkPl++T5HP+YNk8XUAKiLjyZ/rv6+sS/G1o0XmXZ0s/Uh0XQcpqJpUL7kC9g4fycmM9QEKWBUaXSVHqUvm23dnLdHjlzMEw0qv+oB7lv7QXoJiQlkzVJbcEML5KSGLDLM9u5g4JYD5JPNDLVa+nlBBBLAm7ZpbcZdvKMpuqly0UqSgzF3Ab5R91i57n1z1WeCpZrYpSnKkhdIJsl7kpqO3ewiajSoWUOoJdgDSkEEuQFEkC2HtZotJLBm3J5KTZCaAqWs81QvZuW/YO2d9oRk3tD2Tw2Z4a0qUhKQU2KgCo3AoP3hchywD7Qrm6ZSDzoYWzf3bB84qJnJd0DhH7/WCNPoitwm5A2v8AhcB9z1EFaPQ+IWCRezkE+wcA+sMdJpESTdXzWAYMXF7ZALEdC0NuhKLYHJ4G7EnFyGLnoCNjfrcG0M5fCUgPWQqwYs7pTkcp3Jz5eZnHp5AAJY8wTd7AEkHqHA9YUSZhfIBa4Fjdm7nIw/1jO2zVJJjGZ8PKmJFCklj8psBtYeYJ/wCqJFdHrmJABLbMS2NwD+3jyJuSNFCDHa5tICwh3IpfZyf365tAi9QogNfNmFrbBWPoB3ZjqtKlJckFIsS4YO9mdrhzjYxnOUUjLA9w5fp+A/vGaoGhVrF6iYkKKk2tQkX+pFnawHTygvTVhIWsiou7OBt3Afrl7xuoAKKnyQMgO9nuA5xa3rAeoWlNVRCS17KB3cOHe/l5Wi94J41kIROQ5dZZN9rkg2yNiNvxgHiUxJuVB2ZnqLg9jufwgSdLDu42F3AbyYB2bPnGp4WqnxApNm5WBIyQwSexNrWzF0kZtnh1xCgCDhwC4z9XDb7dYKGsQoDlSWY7i56bYD5gPTBEyy+UFQT4hJoRd3UEglssGzHQD4QkJQ4VOnrUGelSUhViMAk2fJ2xEy4rZUE3dIXDUFaWFIJLOCCkeYS5tc77el9WhSLUqN7kEM98U5Dg+1u1tfwbwZalTNSlKw9Mt6y7f0nlcWfa8I5c9w5NiM3zfY29HgSUsocm1hms9JVSKmYdXPq8STwRa2CUg+rjo487bbiDdDKQp723OMMel/S0OpOoV4ZSHLZU4Fi56DuWuMO+451hAoRexXo+DIkJRMmzASokJQM7AnuNnw9rtDxHEpiqiAAoOHUk7CwDtZ+hZg+8UMha2VdRFnZDjyUolKWI/vGqNIpHMpQsRZakqFmA5STTk/oYxkuWXs6I/jhaKI0ylTUVllupXNkpIAsLJTsT/wAhk3jnONaKtbhQtuwswwb9vz7R0OoSpRFCwDYEnm5f6buci5H0gLX6ZK+VIpBD2oLnHXcvZveKhh2T5KcaOa0i2SpNKSS1zbBd3cXZ/rBZ4NLKan5gAbMRs71EOfmNiMYjLU6MJNiCHNrA+xv9I0n8UVLAFHIRlJcEZaxYFwS3bzjof6OZUlk20WnQoALUUizEB9jYp3v7XMMZ3CZSThBbasrq+rfsP0jk9PxOlRVSOrM9+7w9lcTTYEhIy4UEghTsQAB/YuO0TKL6KjKPaN9akFwyEhnshKB1+YJHaxLdIDGhIdyCGsxG4s7HqyX2qhoiSVBxfAuUuXw3Tz7wVJ4fKa0vxJjM1SUoDC5UpKTazAA3fbECdA1YjOjCUK3UsBgWNId1KfBsAA38xeBf4ZYBJSopy4BU3d+3XGfKOsUlYL/7bs1CAVMBTaYovYsHtFNZw0qUCVGbUQSDMW4yDTUZiWe3oRD5C+M5n/Sh8wIChkEnl82/BvOFqZyHbw74JSr8BcbdI6zW6AuCVIReww4AuCCMWv5wDrpSFN/tISAwAFVhuouCrLvuxvBGXsJQ9C6RxhSZdFbJKqiCKnsQM4YKU3mYqub4xZwWKWa3ZyDa7Ndhj13kaWSvJe5+UAOAM5PT9mCToNOKghJwA63IvsL3Fvx3AhtpE06Kma7AskAMoXANW4yS2MnAxBClWpJDD7tIJuOV3D0uByu1x5gcaYJu12AAKnDbDlBP63jGbKWEl1ApDYDO5s7h8A2xbeFhl3RvqNNNTJrCvDNZDBNNKSmxSU3Y8wfFj1gDQaNIVck33sDYedn/AAi0qYzB2BsAwYBTg7sWNN83bEe/w8tRcLTLL4IVYs72BLOwHnFVgjlkZ6haQa5lyP5lNbsmkZI/n3LxnPlcoVLSSCMi5Ybbk9cl+1xHhmqKU0kK5lAFSbHCiLWYEFuoD9oL/iZspCAsfZuQlQYpqLEgqSSC+QDmxERTWjVST2L5+kINlENZg4aww1mLA2H4R7B/+oSCbgA9g4tgMYkGfQ6j7M9BrJkskgpUgODa7huUgjN2LAYgvx5M215aj5UmxODcF3uCBcd4ST9aUi2ThtnNxntt0ECztapVwWJzuGieF5F8lYD5soovUSAlwNx38rvA3+o8z1m7gs53G52xv19Vx1Cg7XPUA23t0/fSNJKVLSRj8D7C3njyzGij7MnK9Hupmdyolncn62HaLytfisFRSKQQpiAwAGGIHlvmJL0Cwoh2cN1vuOxYEN2jdOiAJulk26P5U2EPBNNnkvWqQEmWSlTu5ZwXJtsAw7/lFUz1oWpyElT2STuXsBYDB6sY3m6dy/iAsQbAbYDBmOzdItK4ekFz7EG7fzOLZDiFgaiwXwJiXIICSSACWBsWDddut4z1KmVypzfvfIbtjswhnNX/AEkE2GLdhYWf833YQoAIBJDgMAKc3vtbGOsCY2jxGtUnJAHQpLMXceZt38oKl8VwGCsMkYf9pHv2gROlWVcpd8Ha/qWG8H6XggASqxKjdieUPli7+Z6wOgipdFFcUqSktvuz9Bta7sdrwYeOhAc3a4NtspAZutze7Qm13ClJIJUlaXFrpt36e8CzJaFWCiDilT+efN8/SBRixuUkay/iScKuf5v6U9+1s58ukDjWzarrXZg7+3X0i6uEHYuemPrAhRSpj7xSS6M232GSlhyoXIOSb7uSdmDbxdaiQSsqS7Use9wpu18fjEUEAfMLhrCoY9HHng37QTpB9mFEMk2qIYA8z05J6lgW9IGUlYAsAODa9xdvpkWF/KC9Nxzw2HhILAtYHN8kGwclv2SZiCuWUpdiVm4FNgAkbMQ6lA+8Jf4dRYswG7Fvrk/2g2Jri8HQ6z4nmzUFpYQFqCSt7Cz3DeZfsYRf6pOFq1Ddnw/+YKlrCkhKtyDV5AjADXcC3Z4GlFH3g4GyWDn+pTG27CBKgbvsJ0SVrWkrqyACVEOQ3KDgf39Ify+HUpBNIpZiblgS5JLhza5Y5wMLuH6VUxApCgACXewHr3s+MQHqpJli6hzbVBXsA9/Nh2iN4LX4q6HmlXLVJLi1VgQVAByQQFFgWKt8BPnAszVJsaUtawApZsgMWy3+Y0+HtahQCVgKYNdILgXYh3OTtD9ek0aEBYkGeSfmKglPRila/JyQWb2lunTNVG1aE8nUoAslN8Xp65axuGA7K7RVenQ6lOVU4DEEP91nppDm99hbEV43rJhyhElDWRLpJZrXFk26f4E0eoKiAhQSprO1s5JYPdr2YdCYK7RMnWGQapJclL0FgQcJfa4u+57bRJ2rBASkkgscNbuG2+jxuvgq6iQlw3MUqQoBgzOk2YsP1jxGimBiUOFdQeYMHbawbbd/JqgpiudNDlstf73sPy73isxRUEl+YEi7gnBBc5yPc9YbanTL+YJLJZilKlO7u/0dsseogJehKhSQUu3MX+fJL7pLtbpvGiZjJOwJM5cspps/NezkG4N9iLecRGocEKAKcsLYG9wDvaGJ0poTWQSNn+gA27xVekQXZBcGzkJBH8rDKr2Y3Ag5JhwaAkagC9Sx2CiIkZzFqSpSAkKS7sMOzO4Dm34mJFEng1vMbGzguXe/0in8STsLDe/+I8iRIG0hRGCzucfT1iS+IPYhTjBCyPcXf6RIkAxrpZ5Kko2e3b5m8wAGaCv9OSo1FyoglySWZy2Xax3s8SJGUsaNoK9hGukiWtmCixLlwA4OA9sXvA6EPTjcb2YG6b2yYkSJjlWV/Joz1KWDX6ZYWfAGI303DUKpU3zWZrbu+5BbqPxeRIc3UcCgrkNF6BCF0s4DgNZmJFgMW/KF+o5tURhKGADklz94km/kYkSMfE21b9HS4rH9lOK6AeEQ55SPySLdRe/ftCCWaEOAH+jgAu3Xm9L9bSJG3ibaMPMkme6bUeIopIAs75dmy+dr9opqZGDhgDa3XN226bxIkbdmH8bA5Ux1JB6ge5bGId8VnGoIFIRLISlJSD0uTl/WPIkD2KOiaJRVMSVXcnOLAPbvb0fqYMncOBR4sw1i3LgXZgHdgHw0SJETdaNYK9m2mkJLsAAGDNlxuQz5gTivDU01hh2A9D+2iRIxTdmkoqgfh+nrUEFSuXFy2HwfMw1ncOS5YkVM/MpmPUPc3z59bSJFTbTH44pxEup0qZayz7g36Ni1swVw7iRCglQCvmZ2IFg5Ygu7xIka1ccmSdTwdSnQ+LLckBgzNtSO77/SEfEOAJQpTKVZ/pfz+rxIkYwdOjomk1kWafjEwKoqJF6ezP1dwWxHsjUlYUpLIJUhINyQKVbuLdgBEiR0UcibeAtWpnBS0mY6koUQpmelQsQDgv1tCtPxNMNix32b2IL4A9I9iQImWNHQfChk6tSZK5akqYq8RK8ljlCkkezbRj8S8IRKmmUl+UjmJuXAOAwDPsP0jyJGbxI3jmDbFGq4itITUyiQOZmUzWCiXqZ8m/cxIkSNEc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ecos.org.ua/wp-content/vyrubka-les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286250" cy="3016375"/>
          </a:xfrm>
          <a:prstGeom prst="rect">
            <a:avLst/>
          </a:prstGeom>
          <a:noFill/>
        </p:spPr>
      </p:pic>
      <p:pic>
        <p:nvPicPr>
          <p:cNvPr id="3084" name="Picture 12" descr="http://www.mk.ru/upload/iblock_mk/475/d2/03/35/DETAIL_PICTURE_700695_415630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4524375" cy="295885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23728" y="-171400"/>
            <a:ext cx="438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Вырубка леса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Презентация" r:id="rId3" imgW="4570524" imgH="3427508" progId="PowerPoint.Show.8">
                  <p:embed/>
                </p:oleObj>
              </mc:Choice>
              <mc:Fallback>
                <p:oleObj name="Презентация" r:id="rId3" imgW="4570524" imgH="3427508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116632"/>
            <a:ext cx="77868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решения проблемы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4" descr="http://img7.joyreactor.cc/pics/comment/%D0%B2%D1%8B%D1%80%D1%83%D0%B1%D0%BA%D0%B0-%D0%BB%D0%B5%D1%81%D0%BE%D0%B2-%D1%8D%D0%BA%D0%BE%D0%BB%D0%BE%D0%B3%D0%B8%D1%8F-%D0%B7%D0%B5%D0%BC%D0%BB%D1%8F-%D0%BF%D0%BB%D0%B0%D0%BD%D0%B5%D1%82%D0%B0-20227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04056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http://t2.gstatic.com/images?q=tbn:ANd9GcTdoFuSdZ39FnnDhz9BeLakKCQfJ3cOyPzjl9iwoA6jPDToqcKUz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221088"/>
            <a:ext cx="381642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92080" y="1212257"/>
            <a:ext cx="3851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того чтобы сократить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вырубку леса нужно: как можно больше перерабатывать уже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использованной бумаги.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этого открыть пункты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приема макулатуры.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Ученым необходимо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разработать материалы,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по своему составу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будут похожи на древесину.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жителям сажать деревья.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347864" y="4293096"/>
            <a:ext cx="1440160" cy="15121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47864" y="4365104"/>
            <a:ext cx="1440160" cy="13681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мка (шаблон) для презентации &quot;Голуб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531440"/>
            <a:ext cx="10332640" cy="7776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83671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</a:rPr>
              <a:t>Реши задачу</a:t>
            </a:r>
            <a:endParaRPr lang="ru-RU" sz="48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700808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«Почва перерабатывает пластиковый стакан – за 100 лет, телефонную карту – в 10 раз дольше, чем стакан, а стеклянную бутылку – в 4 раза дольше, чем карту. На сколько лет дольше почва перерабатывает стеклянную бутылку, чем пластиковую карту?»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797152"/>
            <a:ext cx="7224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4 – 100	    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4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 – 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</a:p>
          <a:p>
            <a:r>
              <a:rPr lang="ru-RU" sz="2400" b="1" dirty="0" smtClean="0"/>
              <a:t>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4 – 1000	    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4 – 100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444</Words>
  <Application>Microsoft Office PowerPoint</Application>
  <PresentationFormat>Экран (4:3)</PresentationFormat>
  <Paragraphs>120</Paragraphs>
  <Slides>15</Slides>
  <Notes>0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Сергей</cp:lastModifiedBy>
  <cp:revision>65</cp:revision>
  <dcterms:created xsi:type="dcterms:W3CDTF">2013-02-03T12:19:48Z</dcterms:created>
  <dcterms:modified xsi:type="dcterms:W3CDTF">2014-11-02T11:09:36Z</dcterms:modified>
</cp:coreProperties>
</file>