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9DFB-38C6-412E-B0ED-2A1FDCB87D46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3900-CE02-411E-AC93-9052C2D09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61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9DFB-38C6-412E-B0ED-2A1FDCB87D46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3900-CE02-411E-AC93-9052C2D09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44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9DFB-38C6-412E-B0ED-2A1FDCB87D46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3900-CE02-411E-AC93-9052C2D09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62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9DFB-38C6-412E-B0ED-2A1FDCB87D46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3900-CE02-411E-AC93-9052C2D09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8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9DFB-38C6-412E-B0ED-2A1FDCB87D46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3900-CE02-411E-AC93-9052C2D09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80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9DFB-38C6-412E-B0ED-2A1FDCB87D46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3900-CE02-411E-AC93-9052C2D09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5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9DFB-38C6-412E-B0ED-2A1FDCB87D46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3900-CE02-411E-AC93-9052C2D09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59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9DFB-38C6-412E-B0ED-2A1FDCB87D46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3900-CE02-411E-AC93-9052C2D09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6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9DFB-38C6-412E-B0ED-2A1FDCB87D46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3900-CE02-411E-AC93-9052C2D09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1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9DFB-38C6-412E-B0ED-2A1FDCB87D46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3900-CE02-411E-AC93-9052C2D09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67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9DFB-38C6-412E-B0ED-2A1FDCB87D46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3900-CE02-411E-AC93-9052C2D09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69DFB-38C6-412E-B0ED-2A1FDCB87D46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23900-CE02-411E-AC93-9052C2D09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7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slide" Target="slide3.xml"/><Relationship Id="rId2" Type="http://schemas.openxmlformats.org/officeDocument/2006/relationships/image" Target="../media/image1.png"/><Relationship Id="rId16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6.png"/><Relationship Id="rId19" Type="http://schemas.openxmlformats.org/officeDocument/2006/relationships/slide" Target="slide6.xml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6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6.wdp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6.wdp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Математика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21" y="260648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67"/>
            <a:ext cx="2552984" cy="18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16" b="99211" l="0" r="100000">
                        <a14:backgroundMark x1="1716" y1="70263" x2="17402" y2="76579"/>
                        <a14:backgroundMark x1="3431" y1="60000" x2="3431" y2="60000"/>
                        <a14:backgroundMark x1="87255" y1="33421" x2="99755" y2="55789"/>
                        <a14:backgroundMark x1="92892" y1="34737" x2="98529" y2="32368"/>
                        <a14:backgroundMark x1="88235" y1="24211" x2="88235" y2="24211"/>
                        <a14:backgroundMark x1="88235" y1="21579" x2="88235" y2="21579"/>
                        <a14:backgroundMark x1="78186" y1="2895" x2="78186" y2="2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49" y="116632"/>
            <a:ext cx="2231132" cy="207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100000">
                        <a14:backgroundMark x1="4750" y1="54000" x2="18250" y2="71750"/>
                        <a14:backgroundMark x1="38750" y1="69500" x2="99500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1" y="1892361"/>
            <a:ext cx="3057128" cy="305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35" r="998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58" y="1762243"/>
            <a:ext cx="2541302" cy="310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243" y="2334263"/>
            <a:ext cx="1877194" cy="18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1915" l="10000" r="97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6" y="4211458"/>
            <a:ext cx="2132114" cy="213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17716"/>
            <a:ext cx="2588316" cy="202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20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852" y="3798858"/>
            <a:ext cx="2957314" cy="295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hlinkClick r:id="rId16" action="ppaction://hlinksldjump"/>
          </p:cNvPr>
          <p:cNvSpPr/>
          <p:nvPr/>
        </p:nvSpPr>
        <p:spPr>
          <a:xfrm>
            <a:off x="8356102" y="196931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8408862" y="1155639"/>
            <a:ext cx="523304" cy="606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7" action="ppaction://hlinksldjump"/>
              </a:rPr>
              <a:t>н</a:t>
            </a:r>
            <a:endParaRPr lang="ru-RU" dirty="0"/>
          </a:p>
        </p:txBody>
      </p:sp>
      <p:sp>
        <p:nvSpPr>
          <p:cNvPr id="4" name="Равнобедренный треугольник 3">
            <a:hlinkClick r:id="rId18" action="ppaction://hlinksldjump"/>
          </p:cNvPr>
          <p:cNvSpPr/>
          <p:nvPr/>
        </p:nvSpPr>
        <p:spPr>
          <a:xfrm>
            <a:off x="8408862" y="1974223"/>
            <a:ext cx="516037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" name="Стрелка вправо 4">
            <a:hlinkClick r:id="rId19" action="ppaction://hlinksldjump"/>
          </p:cNvPr>
          <p:cNvSpPr/>
          <p:nvPr/>
        </p:nvSpPr>
        <p:spPr>
          <a:xfrm>
            <a:off x="8466955" y="3272739"/>
            <a:ext cx="562239" cy="377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97" y="201961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212" y="4439532"/>
            <a:ext cx="2552984" cy="18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16" b="99211" l="0" r="100000">
                        <a14:backgroundMark x1="1716" y1="70263" x2="17402" y2="76579"/>
                        <a14:backgroundMark x1="3431" y1="60000" x2="3431" y2="60000"/>
                        <a14:backgroundMark x1="87255" y1="33421" x2="99755" y2="55789"/>
                        <a14:backgroundMark x1="92892" y1="34737" x2="98529" y2="32368"/>
                        <a14:backgroundMark x1="88235" y1="24211" x2="88235" y2="24211"/>
                        <a14:backgroundMark x1="88235" y1="21579" x2="88235" y2="21579"/>
                        <a14:backgroundMark x1="78186" y1="2895" x2="78186" y2="2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04" y="2248244"/>
            <a:ext cx="2231132" cy="207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100000">
                        <a14:backgroundMark x1="4750" y1="54000" x2="18250" y2="71750"/>
                        <a14:backgroundMark x1="38750" y1="69500" x2="99500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1" y="1892361"/>
            <a:ext cx="3057128" cy="305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35" r="998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4" y="4077072"/>
            <a:ext cx="2541302" cy="310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07" y="94097"/>
            <a:ext cx="1877194" cy="18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1915" l="10000" r="97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33363"/>
            <a:ext cx="2132114" cy="213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28" y="201961"/>
            <a:ext cx="2588316" cy="202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20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28" y="4044566"/>
            <a:ext cx="2957314" cy="295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29497" y="1991032"/>
            <a:ext cx="8996516" cy="2403987"/>
          </a:xfrm>
          <a:custGeom>
            <a:avLst/>
            <a:gdLst>
              <a:gd name="connsiteX0" fmla="*/ 0 w 8996516"/>
              <a:gd name="connsiteY0" fmla="*/ 2271252 h 2403987"/>
              <a:gd name="connsiteX1" fmla="*/ 250722 w 8996516"/>
              <a:gd name="connsiteY1" fmla="*/ 2315497 h 2403987"/>
              <a:gd name="connsiteX2" fmla="*/ 294968 w 8996516"/>
              <a:gd name="connsiteY2" fmla="*/ 2330245 h 2403987"/>
              <a:gd name="connsiteX3" fmla="*/ 398206 w 8996516"/>
              <a:gd name="connsiteY3" fmla="*/ 2359742 h 2403987"/>
              <a:gd name="connsiteX4" fmla="*/ 471948 w 8996516"/>
              <a:gd name="connsiteY4" fmla="*/ 2374491 h 2403987"/>
              <a:gd name="connsiteX5" fmla="*/ 1415845 w 8996516"/>
              <a:gd name="connsiteY5" fmla="*/ 2403987 h 2403987"/>
              <a:gd name="connsiteX6" fmla="*/ 2433484 w 8996516"/>
              <a:gd name="connsiteY6" fmla="*/ 2389239 h 2403987"/>
              <a:gd name="connsiteX7" fmla="*/ 2580968 w 8996516"/>
              <a:gd name="connsiteY7" fmla="*/ 2344994 h 2403987"/>
              <a:gd name="connsiteX8" fmla="*/ 2654709 w 8996516"/>
              <a:gd name="connsiteY8" fmla="*/ 2300749 h 2403987"/>
              <a:gd name="connsiteX9" fmla="*/ 2728451 w 8996516"/>
              <a:gd name="connsiteY9" fmla="*/ 2286000 h 2403987"/>
              <a:gd name="connsiteX10" fmla="*/ 2861187 w 8996516"/>
              <a:gd name="connsiteY10" fmla="*/ 2241755 h 2403987"/>
              <a:gd name="connsiteX11" fmla="*/ 2949677 w 8996516"/>
              <a:gd name="connsiteY11" fmla="*/ 2212258 h 2403987"/>
              <a:gd name="connsiteX12" fmla="*/ 3156155 w 8996516"/>
              <a:gd name="connsiteY12" fmla="*/ 2123768 h 2403987"/>
              <a:gd name="connsiteX13" fmla="*/ 3318387 w 8996516"/>
              <a:gd name="connsiteY13" fmla="*/ 2050026 h 2403987"/>
              <a:gd name="connsiteX14" fmla="*/ 3406877 w 8996516"/>
              <a:gd name="connsiteY14" fmla="*/ 1991033 h 2403987"/>
              <a:gd name="connsiteX15" fmla="*/ 3451122 w 8996516"/>
              <a:gd name="connsiteY15" fmla="*/ 1976284 h 2403987"/>
              <a:gd name="connsiteX16" fmla="*/ 3510116 w 8996516"/>
              <a:gd name="connsiteY16" fmla="*/ 1946787 h 2403987"/>
              <a:gd name="connsiteX17" fmla="*/ 3539613 w 8996516"/>
              <a:gd name="connsiteY17" fmla="*/ 1902542 h 2403987"/>
              <a:gd name="connsiteX18" fmla="*/ 3554361 w 8996516"/>
              <a:gd name="connsiteY18" fmla="*/ 1858297 h 2403987"/>
              <a:gd name="connsiteX19" fmla="*/ 3598606 w 8996516"/>
              <a:gd name="connsiteY19" fmla="*/ 1814052 h 2403987"/>
              <a:gd name="connsiteX20" fmla="*/ 3628103 w 8996516"/>
              <a:gd name="connsiteY20" fmla="*/ 1666568 h 2403987"/>
              <a:gd name="connsiteX21" fmla="*/ 3642851 w 8996516"/>
              <a:gd name="connsiteY21" fmla="*/ 1622323 h 2403987"/>
              <a:gd name="connsiteX22" fmla="*/ 3672348 w 8996516"/>
              <a:gd name="connsiteY22" fmla="*/ 1578078 h 2403987"/>
              <a:gd name="connsiteX23" fmla="*/ 3687097 w 8996516"/>
              <a:gd name="connsiteY23" fmla="*/ 1474839 h 2403987"/>
              <a:gd name="connsiteX24" fmla="*/ 3701845 w 8996516"/>
              <a:gd name="connsiteY24" fmla="*/ 1356852 h 2403987"/>
              <a:gd name="connsiteX25" fmla="*/ 3746090 w 8996516"/>
              <a:gd name="connsiteY25" fmla="*/ 1283110 h 2403987"/>
              <a:gd name="connsiteX26" fmla="*/ 3790335 w 8996516"/>
              <a:gd name="connsiteY26" fmla="*/ 1120878 h 2403987"/>
              <a:gd name="connsiteX27" fmla="*/ 3805084 w 8996516"/>
              <a:gd name="connsiteY27" fmla="*/ 1047136 h 2403987"/>
              <a:gd name="connsiteX28" fmla="*/ 3834580 w 8996516"/>
              <a:gd name="connsiteY28" fmla="*/ 958645 h 2403987"/>
              <a:gd name="connsiteX29" fmla="*/ 3878826 w 8996516"/>
              <a:gd name="connsiteY29" fmla="*/ 825910 h 2403987"/>
              <a:gd name="connsiteX30" fmla="*/ 3923071 w 8996516"/>
              <a:gd name="connsiteY30" fmla="*/ 693174 h 2403987"/>
              <a:gd name="connsiteX31" fmla="*/ 3967316 w 8996516"/>
              <a:gd name="connsiteY31" fmla="*/ 575187 h 2403987"/>
              <a:gd name="connsiteX32" fmla="*/ 3996813 w 8996516"/>
              <a:gd name="connsiteY32" fmla="*/ 486697 h 2403987"/>
              <a:gd name="connsiteX33" fmla="*/ 4041058 w 8996516"/>
              <a:gd name="connsiteY33" fmla="*/ 442452 h 2403987"/>
              <a:gd name="connsiteX34" fmla="*/ 4070555 w 8996516"/>
              <a:gd name="connsiteY34" fmla="*/ 398207 h 2403987"/>
              <a:gd name="connsiteX35" fmla="*/ 4129548 w 8996516"/>
              <a:gd name="connsiteY35" fmla="*/ 324465 h 2403987"/>
              <a:gd name="connsiteX36" fmla="*/ 4188542 w 8996516"/>
              <a:gd name="connsiteY36" fmla="*/ 265471 h 2403987"/>
              <a:gd name="connsiteX37" fmla="*/ 4277032 w 8996516"/>
              <a:gd name="connsiteY37" fmla="*/ 235974 h 2403987"/>
              <a:gd name="connsiteX38" fmla="*/ 4336026 w 8996516"/>
              <a:gd name="connsiteY38" fmla="*/ 176981 h 2403987"/>
              <a:gd name="connsiteX39" fmla="*/ 4365522 w 8996516"/>
              <a:gd name="connsiteY39" fmla="*/ 132736 h 2403987"/>
              <a:gd name="connsiteX40" fmla="*/ 4409768 w 8996516"/>
              <a:gd name="connsiteY40" fmla="*/ 117987 h 2403987"/>
              <a:gd name="connsiteX41" fmla="*/ 4630993 w 8996516"/>
              <a:gd name="connsiteY41" fmla="*/ 58994 h 2403987"/>
              <a:gd name="connsiteX42" fmla="*/ 4896464 w 8996516"/>
              <a:gd name="connsiteY42" fmla="*/ 14749 h 2403987"/>
              <a:gd name="connsiteX43" fmla="*/ 5220929 w 8996516"/>
              <a:gd name="connsiteY43" fmla="*/ 0 h 2403987"/>
              <a:gd name="connsiteX44" fmla="*/ 6563032 w 8996516"/>
              <a:gd name="connsiteY44" fmla="*/ 14749 h 2403987"/>
              <a:gd name="connsiteX45" fmla="*/ 6636774 w 8996516"/>
              <a:gd name="connsiteY45" fmla="*/ 44245 h 2403987"/>
              <a:gd name="connsiteX46" fmla="*/ 6740013 w 8996516"/>
              <a:gd name="connsiteY46" fmla="*/ 73742 h 2403987"/>
              <a:gd name="connsiteX47" fmla="*/ 7182464 w 8996516"/>
              <a:gd name="connsiteY47" fmla="*/ 88491 h 2403987"/>
              <a:gd name="connsiteX48" fmla="*/ 7329948 w 8996516"/>
              <a:gd name="connsiteY48" fmla="*/ 117987 h 2403987"/>
              <a:gd name="connsiteX49" fmla="*/ 7492180 w 8996516"/>
              <a:gd name="connsiteY49" fmla="*/ 162233 h 2403987"/>
              <a:gd name="connsiteX50" fmla="*/ 7846142 w 8996516"/>
              <a:gd name="connsiteY50" fmla="*/ 176981 h 2403987"/>
              <a:gd name="connsiteX51" fmla="*/ 8480322 w 8996516"/>
              <a:gd name="connsiteY51" fmla="*/ 206478 h 2403987"/>
              <a:gd name="connsiteX52" fmla="*/ 8745793 w 8996516"/>
              <a:gd name="connsiteY52" fmla="*/ 235974 h 2403987"/>
              <a:gd name="connsiteX53" fmla="*/ 8790038 w 8996516"/>
              <a:gd name="connsiteY53" fmla="*/ 250723 h 2403987"/>
              <a:gd name="connsiteX54" fmla="*/ 8849032 w 8996516"/>
              <a:gd name="connsiteY54" fmla="*/ 265471 h 2403987"/>
              <a:gd name="connsiteX55" fmla="*/ 8996516 w 8996516"/>
              <a:gd name="connsiteY55" fmla="*/ 221226 h 240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996516" h="2403987">
                <a:moveTo>
                  <a:pt x="0" y="2271252"/>
                </a:moveTo>
                <a:cubicBezTo>
                  <a:pt x="12180" y="2273282"/>
                  <a:pt x="197772" y="2302260"/>
                  <a:pt x="250722" y="2315497"/>
                </a:cubicBezTo>
                <a:cubicBezTo>
                  <a:pt x="265804" y="2319267"/>
                  <a:pt x="280077" y="2325778"/>
                  <a:pt x="294968" y="2330245"/>
                </a:cubicBezTo>
                <a:cubicBezTo>
                  <a:pt x="329248" y="2340529"/>
                  <a:pt x="363485" y="2351062"/>
                  <a:pt x="398206" y="2359742"/>
                </a:cubicBezTo>
                <a:cubicBezTo>
                  <a:pt x="422525" y="2365822"/>
                  <a:pt x="446904" y="2373402"/>
                  <a:pt x="471948" y="2374491"/>
                </a:cubicBezTo>
                <a:cubicBezTo>
                  <a:pt x="786437" y="2388164"/>
                  <a:pt x="1101213" y="2394155"/>
                  <a:pt x="1415845" y="2403987"/>
                </a:cubicBezTo>
                <a:lnTo>
                  <a:pt x="2433484" y="2389239"/>
                </a:lnTo>
                <a:cubicBezTo>
                  <a:pt x="2477303" y="2388055"/>
                  <a:pt x="2542971" y="2363993"/>
                  <a:pt x="2580968" y="2344994"/>
                </a:cubicBezTo>
                <a:cubicBezTo>
                  <a:pt x="2606607" y="2332174"/>
                  <a:pt x="2628094" y="2311395"/>
                  <a:pt x="2654709" y="2300749"/>
                </a:cubicBezTo>
                <a:cubicBezTo>
                  <a:pt x="2677984" y="2291439"/>
                  <a:pt x="2704348" y="2292887"/>
                  <a:pt x="2728451" y="2286000"/>
                </a:cubicBezTo>
                <a:cubicBezTo>
                  <a:pt x="2773295" y="2273187"/>
                  <a:pt x="2816942" y="2256503"/>
                  <a:pt x="2861187" y="2241755"/>
                </a:cubicBezTo>
                <a:cubicBezTo>
                  <a:pt x="2890684" y="2231923"/>
                  <a:pt x="2921099" y="2224506"/>
                  <a:pt x="2949677" y="2212258"/>
                </a:cubicBezTo>
                <a:cubicBezTo>
                  <a:pt x="3018503" y="2182761"/>
                  <a:pt x="3093851" y="2165304"/>
                  <a:pt x="3156155" y="2123768"/>
                </a:cubicBezTo>
                <a:cubicBezTo>
                  <a:pt x="3265502" y="2050869"/>
                  <a:pt x="3209883" y="2071726"/>
                  <a:pt x="3318387" y="2050026"/>
                </a:cubicBezTo>
                <a:cubicBezTo>
                  <a:pt x="3347884" y="2030362"/>
                  <a:pt x="3375888" y="2008249"/>
                  <a:pt x="3406877" y="1991033"/>
                </a:cubicBezTo>
                <a:cubicBezTo>
                  <a:pt x="3420467" y="1983483"/>
                  <a:pt x="3436833" y="1982408"/>
                  <a:pt x="3451122" y="1976284"/>
                </a:cubicBezTo>
                <a:cubicBezTo>
                  <a:pt x="3471330" y="1967623"/>
                  <a:pt x="3490451" y="1956619"/>
                  <a:pt x="3510116" y="1946787"/>
                </a:cubicBezTo>
                <a:cubicBezTo>
                  <a:pt x="3519948" y="1932039"/>
                  <a:pt x="3531686" y="1918396"/>
                  <a:pt x="3539613" y="1902542"/>
                </a:cubicBezTo>
                <a:cubicBezTo>
                  <a:pt x="3546565" y="1888637"/>
                  <a:pt x="3545738" y="1871232"/>
                  <a:pt x="3554361" y="1858297"/>
                </a:cubicBezTo>
                <a:cubicBezTo>
                  <a:pt x="3565930" y="1840943"/>
                  <a:pt x="3583858" y="1828800"/>
                  <a:pt x="3598606" y="1814052"/>
                </a:cubicBezTo>
                <a:cubicBezTo>
                  <a:pt x="3608438" y="1764891"/>
                  <a:pt x="3616830" y="1715419"/>
                  <a:pt x="3628103" y="1666568"/>
                </a:cubicBezTo>
                <a:cubicBezTo>
                  <a:pt x="3631599" y="1651420"/>
                  <a:pt x="3635899" y="1636228"/>
                  <a:pt x="3642851" y="1622323"/>
                </a:cubicBezTo>
                <a:cubicBezTo>
                  <a:pt x="3650778" y="1606469"/>
                  <a:pt x="3662516" y="1592826"/>
                  <a:pt x="3672348" y="1578078"/>
                </a:cubicBezTo>
                <a:cubicBezTo>
                  <a:pt x="3677264" y="1543665"/>
                  <a:pt x="3682503" y="1509296"/>
                  <a:pt x="3687097" y="1474839"/>
                </a:cubicBezTo>
                <a:cubicBezTo>
                  <a:pt x="3692335" y="1435552"/>
                  <a:pt x="3690189" y="1394734"/>
                  <a:pt x="3701845" y="1356852"/>
                </a:cubicBezTo>
                <a:cubicBezTo>
                  <a:pt x="3710275" y="1329454"/>
                  <a:pt x="3731342" y="1307691"/>
                  <a:pt x="3746090" y="1283110"/>
                </a:cubicBezTo>
                <a:cubicBezTo>
                  <a:pt x="3781750" y="1033480"/>
                  <a:pt x="3734032" y="1289784"/>
                  <a:pt x="3790335" y="1120878"/>
                </a:cubicBezTo>
                <a:cubicBezTo>
                  <a:pt x="3798262" y="1097097"/>
                  <a:pt x="3798488" y="1071320"/>
                  <a:pt x="3805084" y="1047136"/>
                </a:cubicBezTo>
                <a:cubicBezTo>
                  <a:pt x="3813265" y="1017139"/>
                  <a:pt x="3826399" y="988642"/>
                  <a:pt x="3834580" y="958645"/>
                </a:cubicBezTo>
                <a:cubicBezTo>
                  <a:pt x="3868886" y="832854"/>
                  <a:pt x="3824747" y="934066"/>
                  <a:pt x="3878826" y="825910"/>
                </a:cubicBezTo>
                <a:cubicBezTo>
                  <a:pt x="3921091" y="614581"/>
                  <a:pt x="3862011" y="876354"/>
                  <a:pt x="3923071" y="693174"/>
                </a:cubicBezTo>
                <a:cubicBezTo>
                  <a:pt x="3965595" y="565601"/>
                  <a:pt x="3906731" y="666065"/>
                  <a:pt x="3967316" y="575187"/>
                </a:cubicBezTo>
                <a:cubicBezTo>
                  <a:pt x="3977148" y="545690"/>
                  <a:pt x="3974827" y="508683"/>
                  <a:pt x="3996813" y="486697"/>
                </a:cubicBezTo>
                <a:cubicBezTo>
                  <a:pt x="4011561" y="471949"/>
                  <a:pt x="4027705" y="458475"/>
                  <a:pt x="4041058" y="442452"/>
                </a:cubicBezTo>
                <a:cubicBezTo>
                  <a:pt x="4052406" y="428835"/>
                  <a:pt x="4059920" y="412387"/>
                  <a:pt x="4070555" y="398207"/>
                </a:cubicBezTo>
                <a:cubicBezTo>
                  <a:pt x="4089442" y="373024"/>
                  <a:pt x="4108635" y="347992"/>
                  <a:pt x="4129548" y="324465"/>
                </a:cubicBezTo>
                <a:cubicBezTo>
                  <a:pt x="4148024" y="303679"/>
                  <a:pt x="4164695" y="279779"/>
                  <a:pt x="4188542" y="265471"/>
                </a:cubicBezTo>
                <a:cubicBezTo>
                  <a:pt x="4215203" y="249474"/>
                  <a:pt x="4277032" y="235974"/>
                  <a:pt x="4277032" y="235974"/>
                </a:cubicBezTo>
                <a:cubicBezTo>
                  <a:pt x="4296697" y="216310"/>
                  <a:pt x="4317928" y="198096"/>
                  <a:pt x="4336026" y="176981"/>
                </a:cubicBezTo>
                <a:cubicBezTo>
                  <a:pt x="4347561" y="163523"/>
                  <a:pt x="4351681" y="143809"/>
                  <a:pt x="4365522" y="132736"/>
                </a:cubicBezTo>
                <a:cubicBezTo>
                  <a:pt x="4377662" y="123024"/>
                  <a:pt x="4395158" y="123300"/>
                  <a:pt x="4409768" y="117987"/>
                </a:cubicBezTo>
                <a:cubicBezTo>
                  <a:pt x="4607212" y="46189"/>
                  <a:pt x="4447352" y="92384"/>
                  <a:pt x="4630993" y="58994"/>
                </a:cubicBezTo>
                <a:cubicBezTo>
                  <a:pt x="4805063" y="27345"/>
                  <a:pt x="4506563" y="47241"/>
                  <a:pt x="4896464" y="14749"/>
                </a:cubicBezTo>
                <a:cubicBezTo>
                  <a:pt x="5004357" y="5758"/>
                  <a:pt x="5112774" y="4916"/>
                  <a:pt x="5220929" y="0"/>
                </a:cubicBezTo>
                <a:cubicBezTo>
                  <a:pt x="5668297" y="4916"/>
                  <a:pt x="6115856" y="775"/>
                  <a:pt x="6563032" y="14749"/>
                </a:cubicBezTo>
                <a:cubicBezTo>
                  <a:pt x="6589493" y="15576"/>
                  <a:pt x="6611986" y="34949"/>
                  <a:pt x="6636774" y="44245"/>
                </a:cubicBezTo>
                <a:cubicBezTo>
                  <a:pt x="6657536" y="52031"/>
                  <a:pt x="6721628" y="72660"/>
                  <a:pt x="6740013" y="73742"/>
                </a:cubicBezTo>
                <a:cubicBezTo>
                  <a:pt x="6887324" y="82407"/>
                  <a:pt x="7034980" y="83575"/>
                  <a:pt x="7182464" y="88491"/>
                </a:cubicBezTo>
                <a:cubicBezTo>
                  <a:pt x="7213048" y="93588"/>
                  <a:pt x="7294747" y="104787"/>
                  <a:pt x="7329948" y="117987"/>
                </a:cubicBezTo>
                <a:cubicBezTo>
                  <a:pt x="7436353" y="157889"/>
                  <a:pt x="7341375" y="152504"/>
                  <a:pt x="7492180" y="162233"/>
                </a:cubicBezTo>
                <a:cubicBezTo>
                  <a:pt x="7610025" y="169836"/>
                  <a:pt x="7728170" y="171699"/>
                  <a:pt x="7846142" y="176981"/>
                </a:cubicBezTo>
                <a:lnTo>
                  <a:pt x="8480322" y="206478"/>
                </a:lnTo>
                <a:cubicBezTo>
                  <a:pt x="8671256" y="244664"/>
                  <a:pt x="8390125" y="191515"/>
                  <a:pt x="8745793" y="235974"/>
                </a:cubicBezTo>
                <a:cubicBezTo>
                  <a:pt x="8761219" y="237902"/>
                  <a:pt x="8775090" y="246452"/>
                  <a:pt x="8790038" y="250723"/>
                </a:cubicBezTo>
                <a:cubicBezTo>
                  <a:pt x="8809528" y="256292"/>
                  <a:pt x="8829367" y="260555"/>
                  <a:pt x="8849032" y="265471"/>
                </a:cubicBezTo>
                <a:cubicBezTo>
                  <a:pt x="8980817" y="248998"/>
                  <a:pt x="8938993" y="278749"/>
                  <a:pt x="8996516" y="2212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4332324" y="2168013"/>
            <a:ext cx="3364234" cy="2271252"/>
          </a:xfrm>
          <a:custGeom>
            <a:avLst/>
            <a:gdLst>
              <a:gd name="connsiteX0" fmla="*/ 62695 w 3364234"/>
              <a:gd name="connsiteY0" fmla="*/ 250722 h 2271252"/>
              <a:gd name="connsiteX1" fmla="*/ 33199 w 3364234"/>
              <a:gd name="connsiteY1" fmla="*/ 471948 h 2271252"/>
              <a:gd name="connsiteX2" fmla="*/ 3702 w 3364234"/>
              <a:gd name="connsiteY2" fmla="*/ 530942 h 2271252"/>
              <a:gd name="connsiteX3" fmla="*/ 33199 w 3364234"/>
              <a:gd name="connsiteY3" fmla="*/ 1150374 h 2271252"/>
              <a:gd name="connsiteX4" fmla="*/ 77444 w 3364234"/>
              <a:gd name="connsiteY4" fmla="*/ 1430593 h 2271252"/>
              <a:gd name="connsiteX5" fmla="*/ 106941 w 3364234"/>
              <a:gd name="connsiteY5" fmla="*/ 1563329 h 2271252"/>
              <a:gd name="connsiteX6" fmla="*/ 136437 w 3364234"/>
              <a:gd name="connsiteY6" fmla="*/ 1622322 h 2271252"/>
              <a:gd name="connsiteX7" fmla="*/ 151186 w 3364234"/>
              <a:gd name="connsiteY7" fmla="*/ 1666568 h 2271252"/>
              <a:gd name="connsiteX8" fmla="*/ 239676 w 3364234"/>
              <a:gd name="connsiteY8" fmla="*/ 1799303 h 2271252"/>
              <a:gd name="connsiteX9" fmla="*/ 372411 w 3364234"/>
              <a:gd name="connsiteY9" fmla="*/ 1946787 h 2271252"/>
              <a:gd name="connsiteX10" fmla="*/ 416657 w 3364234"/>
              <a:gd name="connsiteY10" fmla="*/ 1961535 h 2271252"/>
              <a:gd name="connsiteX11" fmla="*/ 564141 w 3364234"/>
              <a:gd name="connsiteY11" fmla="*/ 2035277 h 2271252"/>
              <a:gd name="connsiteX12" fmla="*/ 608386 w 3364234"/>
              <a:gd name="connsiteY12" fmla="*/ 2050026 h 2271252"/>
              <a:gd name="connsiteX13" fmla="*/ 667379 w 3364234"/>
              <a:gd name="connsiteY13" fmla="*/ 2094271 h 2271252"/>
              <a:gd name="connsiteX14" fmla="*/ 711624 w 3364234"/>
              <a:gd name="connsiteY14" fmla="*/ 2109019 h 2271252"/>
              <a:gd name="connsiteX15" fmla="*/ 814863 w 3364234"/>
              <a:gd name="connsiteY15" fmla="*/ 2138516 h 2271252"/>
              <a:gd name="connsiteX16" fmla="*/ 873857 w 3364234"/>
              <a:gd name="connsiteY16" fmla="*/ 2182761 h 2271252"/>
              <a:gd name="connsiteX17" fmla="*/ 977095 w 3364234"/>
              <a:gd name="connsiteY17" fmla="*/ 2212258 h 2271252"/>
              <a:gd name="connsiteX18" fmla="*/ 1021341 w 3364234"/>
              <a:gd name="connsiteY18" fmla="*/ 2227006 h 2271252"/>
              <a:gd name="connsiteX19" fmla="*/ 1109831 w 3364234"/>
              <a:gd name="connsiteY19" fmla="*/ 2241755 h 2271252"/>
              <a:gd name="connsiteX20" fmla="*/ 1257315 w 3364234"/>
              <a:gd name="connsiteY20" fmla="*/ 2271252 h 2271252"/>
              <a:gd name="connsiteX21" fmla="*/ 1434295 w 3364234"/>
              <a:gd name="connsiteY21" fmla="*/ 2241755 h 2271252"/>
              <a:gd name="connsiteX22" fmla="*/ 2053728 w 3364234"/>
              <a:gd name="connsiteY22" fmla="*/ 2256503 h 2271252"/>
              <a:gd name="connsiteX23" fmla="*/ 2850141 w 3364234"/>
              <a:gd name="connsiteY23" fmla="*/ 2212258 h 2271252"/>
              <a:gd name="connsiteX24" fmla="*/ 2982876 w 3364234"/>
              <a:gd name="connsiteY24" fmla="*/ 2153264 h 2271252"/>
              <a:gd name="connsiteX25" fmla="*/ 3027121 w 3364234"/>
              <a:gd name="connsiteY25" fmla="*/ 2109019 h 2271252"/>
              <a:gd name="connsiteX26" fmla="*/ 3071366 w 3364234"/>
              <a:gd name="connsiteY26" fmla="*/ 2079522 h 2271252"/>
              <a:gd name="connsiteX27" fmla="*/ 3100863 w 3364234"/>
              <a:gd name="connsiteY27" fmla="*/ 2020529 h 2271252"/>
              <a:gd name="connsiteX28" fmla="*/ 3145108 w 3364234"/>
              <a:gd name="connsiteY28" fmla="*/ 1976284 h 2271252"/>
              <a:gd name="connsiteX29" fmla="*/ 3174605 w 3364234"/>
              <a:gd name="connsiteY29" fmla="*/ 1887793 h 2271252"/>
              <a:gd name="connsiteX30" fmla="*/ 3204102 w 3364234"/>
              <a:gd name="connsiteY30" fmla="*/ 1769806 h 2271252"/>
              <a:gd name="connsiteX31" fmla="*/ 3233599 w 3364234"/>
              <a:gd name="connsiteY31" fmla="*/ 1725561 h 2271252"/>
              <a:gd name="connsiteX32" fmla="*/ 3248347 w 3364234"/>
              <a:gd name="connsiteY32" fmla="*/ 1622322 h 2271252"/>
              <a:gd name="connsiteX33" fmla="*/ 3277844 w 3364234"/>
              <a:gd name="connsiteY33" fmla="*/ 1327355 h 2271252"/>
              <a:gd name="connsiteX34" fmla="*/ 3322089 w 3364234"/>
              <a:gd name="connsiteY34" fmla="*/ 1224116 h 2271252"/>
              <a:gd name="connsiteX35" fmla="*/ 3336837 w 3364234"/>
              <a:gd name="connsiteY35" fmla="*/ 1061884 h 2271252"/>
              <a:gd name="connsiteX36" fmla="*/ 3351586 w 3364234"/>
              <a:gd name="connsiteY36" fmla="*/ 943897 h 2271252"/>
              <a:gd name="connsiteX37" fmla="*/ 3307341 w 3364234"/>
              <a:gd name="connsiteY37" fmla="*/ 545690 h 2271252"/>
              <a:gd name="connsiteX38" fmla="*/ 3292592 w 3364234"/>
              <a:gd name="connsiteY38" fmla="*/ 457200 h 2271252"/>
              <a:gd name="connsiteX39" fmla="*/ 3233599 w 3364234"/>
              <a:gd name="connsiteY39" fmla="*/ 339213 h 2271252"/>
              <a:gd name="connsiteX40" fmla="*/ 3130360 w 3364234"/>
              <a:gd name="connsiteY40" fmla="*/ 162232 h 2271252"/>
              <a:gd name="connsiteX41" fmla="*/ 3086115 w 3364234"/>
              <a:gd name="connsiteY41" fmla="*/ 132735 h 2271252"/>
              <a:gd name="connsiteX42" fmla="*/ 3041870 w 3364234"/>
              <a:gd name="connsiteY42" fmla="*/ 73742 h 2271252"/>
              <a:gd name="connsiteX43" fmla="*/ 2982876 w 3364234"/>
              <a:gd name="connsiteY43" fmla="*/ 58993 h 2271252"/>
              <a:gd name="connsiteX44" fmla="*/ 2702657 w 3364234"/>
              <a:gd name="connsiteY44" fmla="*/ 14748 h 2271252"/>
              <a:gd name="connsiteX45" fmla="*/ 2628915 w 3364234"/>
              <a:gd name="connsiteY45" fmla="*/ 0 h 2271252"/>
              <a:gd name="connsiteX46" fmla="*/ 2245457 w 3364234"/>
              <a:gd name="connsiteY46" fmla="*/ 14748 h 2271252"/>
              <a:gd name="connsiteX47" fmla="*/ 2201211 w 3364234"/>
              <a:gd name="connsiteY47" fmla="*/ 44245 h 2271252"/>
              <a:gd name="connsiteX48" fmla="*/ 2127470 w 3364234"/>
              <a:gd name="connsiteY48" fmla="*/ 58993 h 2271252"/>
              <a:gd name="connsiteX49" fmla="*/ 1979986 w 3364234"/>
              <a:gd name="connsiteY49" fmla="*/ 88490 h 2271252"/>
              <a:gd name="connsiteX50" fmla="*/ 210179 w 3364234"/>
              <a:gd name="connsiteY50" fmla="*/ 88490 h 2271252"/>
              <a:gd name="connsiteX51" fmla="*/ 165934 w 3364234"/>
              <a:gd name="connsiteY51" fmla="*/ 103239 h 2271252"/>
              <a:gd name="connsiteX52" fmla="*/ 136437 w 3364234"/>
              <a:gd name="connsiteY52" fmla="*/ 147484 h 2271252"/>
              <a:gd name="connsiteX53" fmla="*/ 77444 w 3364234"/>
              <a:gd name="connsiteY53" fmla="*/ 191729 h 2271252"/>
              <a:gd name="connsiteX54" fmla="*/ 33199 w 3364234"/>
              <a:gd name="connsiteY54" fmla="*/ 294968 h 2271252"/>
              <a:gd name="connsiteX55" fmla="*/ 18450 w 3364234"/>
              <a:gd name="connsiteY55" fmla="*/ 324464 h 227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64234" h="2271252">
                <a:moveTo>
                  <a:pt x="62695" y="250722"/>
                </a:moveTo>
                <a:cubicBezTo>
                  <a:pt x="52863" y="324464"/>
                  <a:pt x="48525" y="399149"/>
                  <a:pt x="33199" y="471948"/>
                </a:cubicBezTo>
                <a:cubicBezTo>
                  <a:pt x="28670" y="493462"/>
                  <a:pt x="4313" y="508965"/>
                  <a:pt x="3702" y="530942"/>
                </a:cubicBezTo>
                <a:cubicBezTo>
                  <a:pt x="-8548" y="971911"/>
                  <a:pt x="11747" y="871504"/>
                  <a:pt x="33199" y="1150374"/>
                </a:cubicBezTo>
                <a:cubicBezTo>
                  <a:pt x="53189" y="1410243"/>
                  <a:pt x="3300" y="1319378"/>
                  <a:pt x="77444" y="1430593"/>
                </a:cubicBezTo>
                <a:cubicBezTo>
                  <a:pt x="81450" y="1450625"/>
                  <a:pt x="98012" y="1539519"/>
                  <a:pt x="106941" y="1563329"/>
                </a:cubicBezTo>
                <a:cubicBezTo>
                  <a:pt x="114661" y="1583915"/>
                  <a:pt x="127777" y="1602114"/>
                  <a:pt x="136437" y="1622322"/>
                </a:cubicBezTo>
                <a:cubicBezTo>
                  <a:pt x="142561" y="1636611"/>
                  <a:pt x="144233" y="1652663"/>
                  <a:pt x="151186" y="1666568"/>
                </a:cubicBezTo>
                <a:cubicBezTo>
                  <a:pt x="184434" y="1733063"/>
                  <a:pt x="198506" y="1741665"/>
                  <a:pt x="239676" y="1799303"/>
                </a:cubicBezTo>
                <a:cubicBezTo>
                  <a:pt x="275110" y="1848910"/>
                  <a:pt x="314459" y="1927470"/>
                  <a:pt x="372411" y="1946787"/>
                </a:cubicBezTo>
                <a:lnTo>
                  <a:pt x="416657" y="1961535"/>
                </a:lnTo>
                <a:cubicBezTo>
                  <a:pt x="500526" y="2024438"/>
                  <a:pt x="452328" y="1998006"/>
                  <a:pt x="564141" y="2035277"/>
                </a:cubicBezTo>
                <a:lnTo>
                  <a:pt x="608386" y="2050026"/>
                </a:lnTo>
                <a:cubicBezTo>
                  <a:pt x="628050" y="2064774"/>
                  <a:pt x="646037" y="2082076"/>
                  <a:pt x="667379" y="2094271"/>
                </a:cubicBezTo>
                <a:cubicBezTo>
                  <a:pt x="680877" y="2101984"/>
                  <a:pt x="696676" y="2104748"/>
                  <a:pt x="711624" y="2109019"/>
                </a:cubicBezTo>
                <a:cubicBezTo>
                  <a:pt x="841256" y="2146057"/>
                  <a:pt x="708779" y="2103156"/>
                  <a:pt x="814863" y="2138516"/>
                </a:cubicBezTo>
                <a:cubicBezTo>
                  <a:pt x="834528" y="2153264"/>
                  <a:pt x="852515" y="2170565"/>
                  <a:pt x="873857" y="2182761"/>
                </a:cubicBezTo>
                <a:cubicBezTo>
                  <a:pt x="891541" y="2192866"/>
                  <a:pt x="962722" y="2208152"/>
                  <a:pt x="977095" y="2212258"/>
                </a:cubicBezTo>
                <a:cubicBezTo>
                  <a:pt x="992043" y="2216529"/>
                  <a:pt x="1006165" y="2223634"/>
                  <a:pt x="1021341" y="2227006"/>
                </a:cubicBezTo>
                <a:cubicBezTo>
                  <a:pt x="1050532" y="2233493"/>
                  <a:pt x="1080440" y="2236244"/>
                  <a:pt x="1109831" y="2241755"/>
                </a:cubicBezTo>
                <a:cubicBezTo>
                  <a:pt x="1159107" y="2250994"/>
                  <a:pt x="1208154" y="2261420"/>
                  <a:pt x="1257315" y="2271252"/>
                </a:cubicBezTo>
                <a:cubicBezTo>
                  <a:pt x="1299190" y="2262877"/>
                  <a:pt x="1397703" y="2241755"/>
                  <a:pt x="1434295" y="2241755"/>
                </a:cubicBezTo>
                <a:cubicBezTo>
                  <a:pt x="1640831" y="2241755"/>
                  <a:pt x="1847250" y="2251587"/>
                  <a:pt x="2053728" y="2256503"/>
                </a:cubicBezTo>
                <a:cubicBezTo>
                  <a:pt x="2259662" y="2252122"/>
                  <a:pt x="2605359" y="2304051"/>
                  <a:pt x="2850141" y="2212258"/>
                </a:cubicBezTo>
                <a:cubicBezTo>
                  <a:pt x="2874482" y="2203130"/>
                  <a:pt x="2958181" y="2170903"/>
                  <a:pt x="2982876" y="2153264"/>
                </a:cubicBezTo>
                <a:cubicBezTo>
                  <a:pt x="2999848" y="2141141"/>
                  <a:pt x="3011098" y="2122372"/>
                  <a:pt x="3027121" y="2109019"/>
                </a:cubicBezTo>
                <a:cubicBezTo>
                  <a:pt x="3040738" y="2097671"/>
                  <a:pt x="3056618" y="2089354"/>
                  <a:pt x="3071366" y="2079522"/>
                </a:cubicBezTo>
                <a:cubicBezTo>
                  <a:pt x="3081198" y="2059858"/>
                  <a:pt x="3088084" y="2038419"/>
                  <a:pt x="3100863" y="2020529"/>
                </a:cubicBezTo>
                <a:cubicBezTo>
                  <a:pt x="3112986" y="2003557"/>
                  <a:pt x="3134979" y="1994517"/>
                  <a:pt x="3145108" y="1976284"/>
                </a:cubicBezTo>
                <a:cubicBezTo>
                  <a:pt x="3160208" y="1949104"/>
                  <a:pt x="3167064" y="1917957"/>
                  <a:pt x="3174605" y="1887793"/>
                </a:cubicBezTo>
                <a:cubicBezTo>
                  <a:pt x="3184437" y="1848464"/>
                  <a:pt x="3181615" y="1803537"/>
                  <a:pt x="3204102" y="1769806"/>
                </a:cubicBezTo>
                <a:lnTo>
                  <a:pt x="3233599" y="1725561"/>
                </a:lnTo>
                <a:cubicBezTo>
                  <a:pt x="3238515" y="1691148"/>
                  <a:pt x="3244508" y="1656872"/>
                  <a:pt x="3248347" y="1622322"/>
                </a:cubicBezTo>
                <a:cubicBezTo>
                  <a:pt x="3259259" y="1524114"/>
                  <a:pt x="3233654" y="1415736"/>
                  <a:pt x="3277844" y="1327355"/>
                </a:cubicBezTo>
                <a:cubicBezTo>
                  <a:pt x="3314293" y="1254456"/>
                  <a:pt x="3300389" y="1289219"/>
                  <a:pt x="3322089" y="1224116"/>
                </a:cubicBezTo>
                <a:cubicBezTo>
                  <a:pt x="3327005" y="1170039"/>
                  <a:pt x="3331153" y="1115886"/>
                  <a:pt x="3336837" y="1061884"/>
                </a:cubicBezTo>
                <a:cubicBezTo>
                  <a:pt x="3340986" y="1022467"/>
                  <a:pt x="3351586" y="983532"/>
                  <a:pt x="3351586" y="943897"/>
                </a:cubicBezTo>
                <a:cubicBezTo>
                  <a:pt x="3351586" y="595456"/>
                  <a:pt x="3400016" y="684705"/>
                  <a:pt x="3307341" y="545690"/>
                </a:cubicBezTo>
                <a:cubicBezTo>
                  <a:pt x="3302425" y="516193"/>
                  <a:pt x="3302650" y="485361"/>
                  <a:pt x="3292592" y="457200"/>
                </a:cubicBezTo>
                <a:cubicBezTo>
                  <a:pt x="3277803" y="415791"/>
                  <a:pt x="3251794" y="379243"/>
                  <a:pt x="3233599" y="339213"/>
                </a:cubicBezTo>
                <a:cubicBezTo>
                  <a:pt x="3200997" y="267490"/>
                  <a:pt x="3231017" y="229338"/>
                  <a:pt x="3130360" y="162232"/>
                </a:cubicBezTo>
                <a:cubicBezTo>
                  <a:pt x="3115612" y="152400"/>
                  <a:pt x="3098649" y="145269"/>
                  <a:pt x="3086115" y="132735"/>
                </a:cubicBezTo>
                <a:cubicBezTo>
                  <a:pt x="3068734" y="115354"/>
                  <a:pt x="3061872" y="88029"/>
                  <a:pt x="3041870" y="73742"/>
                </a:cubicBezTo>
                <a:cubicBezTo>
                  <a:pt x="3025376" y="61960"/>
                  <a:pt x="3002799" y="62728"/>
                  <a:pt x="2982876" y="58993"/>
                </a:cubicBezTo>
                <a:cubicBezTo>
                  <a:pt x="2663554" y="-880"/>
                  <a:pt x="2927905" y="52290"/>
                  <a:pt x="2702657" y="14748"/>
                </a:cubicBezTo>
                <a:cubicBezTo>
                  <a:pt x="2677931" y="10627"/>
                  <a:pt x="2653496" y="4916"/>
                  <a:pt x="2628915" y="0"/>
                </a:cubicBezTo>
                <a:cubicBezTo>
                  <a:pt x="2501096" y="4916"/>
                  <a:pt x="2372692" y="1586"/>
                  <a:pt x="2245457" y="14748"/>
                </a:cubicBezTo>
                <a:cubicBezTo>
                  <a:pt x="2227825" y="16572"/>
                  <a:pt x="2217808" y="38021"/>
                  <a:pt x="2201211" y="44245"/>
                </a:cubicBezTo>
                <a:cubicBezTo>
                  <a:pt x="2177740" y="53047"/>
                  <a:pt x="2151940" y="53555"/>
                  <a:pt x="2127470" y="58993"/>
                </a:cubicBezTo>
                <a:cubicBezTo>
                  <a:pt x="1995459" y="88329"/>
                  <a:pt x="2153392" y="59590"/>
                  <a:pt x="1979986" y="88490"/>
                </a:cubicBezTo>
                <a:cubicBezTo>
                  <a:pt x="1241940" y="78380"/>
                  <a:pt x="895357" y="61083"/>
                  <a:pt x="210179" y="88490"/>
                </a:cubicBezTo>
                <a:cubicBezTo>
                  <a:pt x="194645" y="89111"/>
                  <a:pt x="180682" y="98323"/>
                  <a:pt x="165934" y="103239"/>
                </a:cubicBezTo>
                <a:cubicBezTo>
                  <a:pt x="156102" y="117987"/>
                  <a:pt x="148971" y="134950"/>
                  <a:pt x="136437" y="147484"/>
                </a:cubicBezTo>
                <a:cubicBezTo>
                  <a:pt x="119056" y="164865"/>
                  <a:pt x="93441" y="173066"/>
                  <a:pt x="77444" y="191729"/>
                </a:cubicBezTo>
                <a:cubicBezTo>
                  <a:pt x="52263" y="221107"/>
                  <a:pt x="46931" y="260639"/>
                  <a:pt x="33199" y="294968"/>
                </a:cubicBezTo>
                <a:cubicBezTo>
                  <a:pt x="29116" y="305174"/>
                  <a:pt x="23366" y="314632"/>
                  <a:pt x="18450" y="3244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16" action="ppaction://hlinksldjump"/>
          </p:cNvPr>
          <p:cNvSpPr/>
          <p:nvPr/>
        </p:nvSpPr>
        <p:spPr>
          <a:xfrm>
            <a:off x="8539644" y="201961"/>
            <a:ext cx="486369" cy="490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4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58" y="4420684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67"/>
            <a:ext cx="2552984" cy="18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16" b="99211" l="0" r="100000">
                        <a14:backgroundMark x1="1716" y1="70263" x2="17402" y2="76579"/>
                        <a14:backgroundMark x1="3431" y1="60000" x2="3431" y2="60000"/>
                        <a14:backgroundMark x1="87255" y1="33421" x2="99755" y2="55789"/>
                        <a14:backgroundMark x1="92892" y1="34737" x2="98529" y2="32368"/>
                        <a14:backgroundMark x1="88235" y1="24211" x2="88235" y2="24211"/>
                        <a14:backgroundMark x1="88235" y1="21579" x2="88235" y2="21579"/>
                        <a14:backgroundMark x1="78186" y1="2895" x2="78186" y2="2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358" y="2212651"/>
            <a:ext cx="2001801" cy="186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100000">
                        <a14:backgroundMark x1="4750" y1="54000" x2="18250" y2="71750"/>
                        <a14:backgroundMark x1="38750" y1="69500" x2="99500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" y="1913258"/>
            <a:ext cx="2667870" cy="266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35" r="998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387424"/>
            <a:ext cx="2541302" cy="310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87" y="4703730"/>
            <a:ext cx="1877194" cy="18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1915" l="10000" r="97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11400"/>
            <a:ext cx="2132114" cy="213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9681" l="1731" r="99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026" y="2360529"/>
            <a:ext cx="2588316" cy="202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20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70" y="-524893"/>
            <a:ext cx="2957314" cy="295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hlinkClick r:id="rId17" action="ppaction://hlinksldjump"/>
          </p:cNvPr>
          <p:cNvSpPr/>
          <p:nvPr/>
        </p:nvSpPr>
        <p:spPr>
          <a:xfrm>
            <a:off x="8316416" y="5877272"/>
            <a:ext cx="52507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35" y="260648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66829"/>
            <a:ext cx="2552984" cy="18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16" b="99211" l="0" r="100000">
                        <a14:backgroundMark x1="1716" y1="70263" x2="17402" y2="76579"/>
                        <a14:backgroundMark x1="3431" y1="60000" x2="3431" y2="60000"/>
                        <a14:backgroundMark x1="87255" y1="33421" x2="99755" y2="55789"/>
                        <a14:backgroundMark x1="92892" y1="34737" x2="98529" y2="32368"/>
                        <a14:backgroundMark x1="88235" y1="24211" x2="88235" y2="24211"/>
                        <a14:backgroundMark x1="88235" y1="21579" x2="88235" y2="21579"/>
                        <a14:backgroundMark x1="78186" y1="2895" x2="78186" y2="2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49" y="2420888"/>
            <a:ext cx="2231132" cy="207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100000">
                        <a14:backgroundMark x1="4750" y1="54000" x2="18250" y2="71750"/>
                        <a14:backgroundMark x1="38750" y1="69500" x2="99500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1" y="1892361"/>
            <a:ext cx="3057128" cy="305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35" r="998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46" y="4218871"/>
            <a:ext cx="2541302" cy="310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71" y="4831215"/>
            <a:ext cx="1877194" cy="18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1915" l="10000" r="97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23" y="2434715"/>
            <a:ext cx="2132114" cy="213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5" y="308408"/>
            <a:ext cx="2588316" cy="202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20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23" y="-387424"/>
            <a:ext cx="2957314" cy="295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hlinkClick r:id="rId16" action="ppaction://hlinksldjump"/>
          </p:cNvPr>
          <p:cNvSpPr/>
          <p:nvPr/>
        </p:nvSpPr>
        <p:spPr>
          <a:xfrm>
            <a:off x="8447887" y="255397"/>
            <a:ext cx="6115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582" y="2276872"/>
            <a:ext cx="1260000" cy="12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619672" y="2276872"/>
            <a:ext cx="1260000" cy="12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99992" y="2298098"/>
            <a:ext cx="1260000" cy="12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2298098"/>
            <a:ext cx="1260000" cy="12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452320" y="2276872"/>
            <a:ext cx="1260000" cy="126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2298098"/>
            <a:ext cx="1260000" cy="126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Математика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Наталия Юрьевна</dc:creator>
  <cp:lastModifiedBy>Наталия Юрьевна</cp:lastModifiedBy>
  <cp:revision>6</cp:revision>
  <dcterms:created xsi:type="dcterms:W3CDTF">2012-09-09T06:33:10Z</dcterms:created>
  <dcterms:modified xsi:type="dcterms:W3CDTF">2012-09-09T07:14:47Z</dcterms:modified>
</cp:coreProperties>
</file>