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63" r:id="rId5"/>
    <p:sldId id="265" r:id="rId6"/>
    <p:sldId id="266" r:id="rId7"/>
    <p:sldId id="267" r:id="rId8"/>
    <p:sldId id="268" r:id="rId9"/>
    <p:sldId id="26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333" autoAdjust="0"/>
  </p:normalViewPr>
  <p:slideViewPr>
    <p:cSldViewPr>
      <p:cViewPr varScale="1">
        <p:scale>
          <a:sx n="68" d="100"/>
          <a:sy n="68" d="100"/>
        </p:scale>
        <p:origin x="-49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10EE-FACC-4F6C-8B30-411D4B446A66}" type="datetimeFigureOut">
              <a:rPr lang="ru-RU" smtClean="0"/>
              <a:t>22.03.2011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EA4E-4210-4EB9-8277-4A8F23838F7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10EE-FACC-4F6C-8B30-411D4B446A66}" type="datetimeFigureOut">
              <a:rPr lang="ru-RU" smtClean="0"/>
              <a:t>22.03.2011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EA4E-4210-4EB9-8277-4A8F23838F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10EE-FACC-4F6C-8B30-411D4B446A66}" type="datetimeFigureOut">
              <a:rPr lang="ru-RU" smtClean="0"/>
              <a:t>22.03.2011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EA4E-4210-4EB9-8277-4A8F23838F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10EE-FACC-4F6C-8B30-411D4B446A66}" type="datetimeFigureOut">
              <a:rPr lang="ru-RU" smtClean="0"/>
              <a:t>22.03.2011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EA4E-4210-4EB9-8277-4A8F23838F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10EE-FACC-4F6C-8B30-411D4B446A66}" type="datetimeFigureOut">
              <a:rPr lang="ru-RU" smtClean="0"/>
              <a:t>22.03.2011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EA4E-4210-4EB9-8277-4A8F23838F7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10EE-FACC-4F6C-8B30-411D4B446A66}" type="datetimeFigureOut">
              <a:rPr lang="ru-RU" smtClean="0"/>
              <a:t>22.03.2011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EA4E-4210-4EB9-8277-4A8F23838F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10EE-FACC-4F6C-8B30-411D4B446A66}" type="datetimeFigureOut">
              <a:rPr lang="ru-RU" smtClean="0"/>
              <a:t>22.03.2011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EA4E-4210-4EB9-8277-4A8F23838F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10EE-FACC-4F6C-8B30-411D4B446A66}" type="datetimeFigureOut">
              <a:rPr lang="ru-RU" smtClean="0"/>
              <a:t>22.03.2011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EA4E-4210-4EB9-8277-4A8F23838F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10EE-FACC-4F6C-8B30-411D4B446A66}" type="datetimeFigureOut">
              <a:rPr lang="ru-RU" smtClean="0"/>
              <a:t>22.03.2011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EA4E-4210-4EB9-8277-4A8F23838F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10EE-FACC-4F6C-8B30-411D4B446A66}" type="datetimeFigureOut">
              <a:rPr lang="ru-RU" smtClean="0"/>
              <a:t>22.03.2011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EA4E-4210-4EB9-8277-4A8F23838F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10EE-FACC-4F6C-8B30-411D4B446A66}" type="datetimeFigureOut">
              <a:rPr lang="ru-RU" smtClean="0"/>
              <a:t>22.03.2011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EABEA4E-4210-4EB9-8277-4A8F23838F7F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A6610EE-FACC-4F6C-8B30-411D4B446A66}" type="datetimeFigureOut">
              <a:rPr lang="ru-RU" smtClean="0"/>
              <a:t>22.03.2011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EABEA4E-4210-4EB9-8277-4A8F23838F7F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22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" y="0"/>
            <a:ext cx="9101199" cy="6858000"/>
          </a:xfrm>
        </p:spPr>
      </p:pic>
      <p:sp>
        <p:nvSpPr>
          <p:cNvPr id="5" name="TextBox 4"/>
          <p:cNvSpPr txBox="1"/>
          <p:nvPr/>
        </p:nvSpPr>
        <p:spPr>
          <a:xfrm>
            <a:off x="785786" y="1142984"/>
            <a:ext cx="264320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Колобок, Колобок, я тебя съем.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Не ешь меня.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Я тебе гостинцев принес.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Конечно, зайка рад гостинцам, но что же он любит больше всего, давайте отгадаем. </a:t>
            </a:r>
            <a:r>
              <a:rPr lang="ru-RU" sz="1600" dirty="0"/>
              <a:t/>
            </a:r>
            <a:br>
              <a:rPr lang="ru-RU" sz="1600" dirty="0"/>
            </a:br>
            <a:endParaRPr lang="ru-RU" sz="1600" dirty="0"/>
          </a:p>
        </p:txBody>
      </p:sp>
      <p:pic>
        <p:nvPicPr>
          <p:cNvPr id="5" name="Содержимое 4" descr="c40d0183662d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" y="2630075"/>
            <a:ext cx="4038600" cy="3015488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29190" y="1785926"/>
            <a:ext cx="3757610" cy="434023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Красный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нос в землю врос, 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зеленый хвост снаружи. 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Нам зеленый хвост не нужен. 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Нужен только красный нос.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(Морковка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Что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за скрип? 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Что за хруст? 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Это что еще за куст? 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Как же быть без хруста, 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Если я...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(Капуста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8f94259d5122.jpg"/>
          <p:cNvPicPr>
            <a:picLocks noChangeAspect="1"/>
          </p:cNvPicPr>
          <p:nvPr/>
        </p:nvPicPr>
        <p:blipFill>
          <a:blip r:embed="rId2"/>
          <a:srcRect t="10625"/>
          <a:stretch>
            <a:fillRect/>
          </a:stretch>
        </p:blipFill>
        <p:spPr>
          <a:xfrm>
            <a:off x="214282" y="1500174"/>
            <a:ext cx="3357076" cy="4000528"/>
          </a:xfrm>
          <a:prstGeom prst="rect">
            <a:avLst/>
          </a:prstGeom>
        </p:spPr>
      </p:pic>
      <p:pic>
        <p:nvPicPr>
          <p:cNvPr id="4" name="Рисунок 3" descr="1111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8" y="3143249"/>
            <a:ext cx="2967955" cy="3071834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813538" y="1214422"/>
          <a:ext cx="208280" cy="2000264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20002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786050" y="1071546"/>
            <a:ext cx="61436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Колобок, колобок, я тебя съем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Не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ешь меня, я тебе обед приготовлю.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194986314408663800ravanello_architetto_fra_01.svg.hi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1142984"/>
            <a:ext cx="1857388" cy="2230357"/>
          </a:xfrm>
        </p:spPr>
      </p:pic>
      <p:pic>
        <p:nvPicPr>
          <p:cNvPr id="5" name="Рисунок 4" descr="kapusta-500x50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868" y="928670"/>
            <a:ext cx="2786082" cy="2786082"/>
          </a:xfrm>
          <a:prstGeom prst="rect">
            <a:avLst/>
          </a:prstGeom>
        </p:spPr>
      </p:pic>
      <p:pic>
        <p:nvPicPr>
          <p:cNvPr id="6" name="Рисунок 5" descr="4435russet_potato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72264" y="2285992"/>
            <a:ext cx="1928826" cy="1284047"/>
          </a:xfrm>
          <a:prstGeom prst="rect">
            <a:avLst/>
          </a:prstGeom>
        </p:spPr>
      </p:pic>
      <p:pic>
        <p:nvPicPr>
          <p:cNvPr id="7" name="Рисунок 6" descr="kabachok.jpg"/>
          <p:cNvPicPr>
            <a:picLocks noChangeAspect="1"/>
          </p:cNvPicPr>
          <p:nvPr/>
        </p:nvPicPr>
        <p:blipFill>
          <a:blip r:embed="rId5"/>
          <a:srcRect r="34718" b="5000"/>
          <a:stretch>
            <a:fillRect/>
          </a:stretch>
        </p:blipFill>
        <p:spPr>
          <a:xfrm>
            <a:off x="1000100" y="4071942"/>
            <a:ext cx="2678347" cy="2214578"/>
          </a:xfrm>
          <a:prstGeom prst="rect">
            <a:avLst/>
          </a:prstGeom>
        </p:spPr>
      </p:pic>
      <p:pic>
        <p:nvPicPr>
          <p:cNvPr id="8" name="Рисунок 7" descr="303691m.jpg"/>
          <p:cNvPicPr>
            <a:picLocks noChangeAspect="1"/>
          </p:cNvPicPr>
          <p:nvPr/>
        </p:nvPicPr>
        <p:blipFill>
          <a:blip r:embed="rId6"/>
          <a:srcRect b="9577"/>
          <a:stretch>
            <a:fillRect/>
          </a:stretch>
        </p:blipFill>
        <p:spPr>
          <a:xfrm>
            <a:off x="4857752" y="3929066"/>
            <a:ext cx="2743200" cy="1785950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266049041_kolobok-i-medve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1438" y="0"/>
            <a:ext cx="9215438" cy="691157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5852" y="1428736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57224" y="1285860"/>
            <a:ext cx="36433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 err="1"/>
              <a:t>Дарики</a:t>
            </a:r>
            <a:r>
              <a:rPr lang="ru-RU" sz="2400" dirty="0"/>
              <a:t>, </a:t>
            </a:r>
            <a:r>
              <a:rPr lang="ru-RU" sz="2400" dirty="0" err="1"/>
              <a:t>дарики</a:t>
            </a:r>
            <a:r>
              <a:rPr lang="ru-RU" sz="2400" dirty="0"/>
              <a:t>, </a:t>
            </a:r>
            <a:br>
              <a:rPr lang="ru-RU" sz="2400" dirty="0"/>
            </a:br>
            <a:r>
              <a:rPr lang="ru-RU" sz="2400" dirty="0"/>
              <a:t>Летали комарики.</a:t>
            </a:r>
            <a:br>
              <a:rPr lang="ru-RU" sz="2400" dirty="0"/>
            </a:br>
            <a:r>
              <a:rPr lang="ru-RU" sz="2400" dirty="0"/>
              <a:t>Летали, кружили, </a:t>
            </a:r>
            <a:br>
              <a:rPr lang="ru-RU" sz="2400" dirty="0"/>
            </a:br>
            <a:r>
              <a:rPr lang="ru-RU" sz="2400" dirty="0"/>
              <a:t>Летали, кружили.</a:t>
            </a:r>
            <a:br>
              <a:rPr lang="ru-RU" sz="2400" dirty="0"/>
            </a:br>
            <a:r>
              <a:rPr lang="ru-RU" sz="2400" dirty="0"/>
              <a:t>За нос укусили. </a:t>
            </a:r>
            <a:r>
              <a:rPr lang="ru-RU" sz="2400" i="1" dirty="0" smtClean="0"/>
              <a:t>“</a:t>
            </a:r>
            <a:r>
              <a:rPr lang="ru-RU" sz="2400" i="1" dirty="0" err="1"/>
              <a:t>Кусь</a:t>
            </a:r>
            <a:r>
              <a:rPr lang="ru-RU" sz="2400" i="1" dirty="0"/>
              <a:t>!”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err="1"/>
              <a:t>Кусь</a:t>
            </a:r>
            <a:r>
              <a:rPr lang="ru-RU" sz="2400" dirty="0"/>
              <a:t>!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240475071_0lik.ru_children21.jpg"/>
          <p:cNvPicPr>
            <a:picLocks noChangeAspect="1"/>
          </p:cNvPicPr>
          <p:nvPr/>
        </p:nvPicPr>
        <p:blipFill>
          <a:blip r:embed="rId2"/>
          <a:srcRect l="15125" r="-625" b="5000"/>
          <a:stretch>
            <a:fillRect/>
          </a:stretch>
        </p:blipFill>
        <p:spPr>
          <a:xfrm>
            <a:off x="0" y="0"/>
            <a:ext cx="8929718" cy="690871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28662" y="1357298"/>
            <a:ext cx="27146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Колобок, колобок, я тебя съем! 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 ешь, меня, лиса, давай поиграем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0001-001-Avtor-raboty-uchitel-nachalnykh-klassov-MOU-SOSH-49-g.-Volgograd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Рисунок 2" descr="_500_500_90_12764251780ea3bec6f911b95729f56d9d73688135.png.jpeg"/>
          <p:cNvPicPr>
            <a:picLocks noChangeAspect="1"/>
          </p:cNvPicPr>
          <p:nvPr/>
        </p:nvPicPr>
        <p:blipFill>
          <a:blip r:embed="rId3"/>
          <a:srcRect b="9337"/>
          <a:stretch>
            <a:fillRect/>
          </a:stretch>
        </p:blipFill>
        <p:spPr>
          <a:xfrm>
            <a:off x="2071670" y="928670"/>
            <a:ext cx="1785950" cy="1609499"/>
          </a:xfrm>
          <a:prstGeom prst="rect">
            <a:avLst/>
          </a:prstGeom>
        </p:spPr>
      </p:pic>
      <p:pic>
        <p:nvPicPr>
          <p:cNvPr id="4" name="Рисунок 3" descr="i.jpeg"/>
          <p:cNvPicPr>
            <a:picLocks noChangeAspect="1"/>
          </p:cNvPicPr>
          <p:nvPr/>
        </p:nvPicPr>
        <p:blipFill>
          <a:blip r:embed="rId4"/>
          <a:srcRect l="20930" r="18605" b="21607"/>
          <a:stretch>
            <a:fillRect/>
          </a:stretch>
        </p:blipFill>
        <p:spPr>
          <a:xfrm>
            <a:off x="6286512" y="3929066"/>
            <a:ext cx="1428760" cy="1593617"/>
          </a:xfrm>
          <a:prstGeom prst="rect">
            <a:avLst/>
          </a:prstGeom>
        </p:spPr>
      </p:pic>
      <p:pic>
        <p:nvPicPr>
          <p:cNvPr id="5" name="Рисунок 4" descr="istock_photo_of_bell_peppers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9124" y="1357298"/>
            <a:ext cx="2137651" cy="1452562"/>
          </a:xfrm>
          <a:prstGeom prst="rect">
            <a:avLst/>
          </a:prstGeom>
        </p:spPr>
      </p:pic>
      <p:pic>
        <p:nvPicPr>
          <p:cNvPr id="6" name="Рисунок 5" descr="303691m.jpg"/>
          <p:cNvPicPr>
            <a:picLocks noChangeAspect="1"/>
          </p:cNvPicPr>
          <p:nvPr/>
        </p:nvPicPr>
        <p:blipFill>
          <a:blip r:embed="rId6"/>
          <a:srcRect b="10214"/>
          <a:stretch>
            <a:fillRect/>
          </a:stretch>
        </p:blipFill>
        <p:spPr>
          <a:xfrm>
            <a:off x="2714612" y="3357562"/>
            <a:ext cx="2743200" cy="177337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0001-001-Avtor-raboty-uchitel-nachalnykh-klassov-MOU-SOSH-49-g.-Volgograd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Рисунок 2" descr="_500_500_90_12764251780ea3bec6f911b95729f56d9d73688135.png.jpeg"/>
          <p:cNvPicPr>
            <a:picLocks noChangeAspect="1"/>
          </p:cNvPicPr>
          <p:nvPr/>
        </p:nvPicPr>
        <p:blipFill>
          <a:blip r:embed="rId3"/>
          <a:srcRect b="9337"/>
          <a:stretch>
            <a:fillRect/>
          </a:stretch>
        </p:blipFill>
        <p:spPr>
          <a:xfrm>
            <a:off x="5715008" y="1928802"/>
            <a:ext cx="1785950" cy="1609499"/>
          </a:xfrm>
          <a:prstGeom prst="rect">
            <a:avLst/>
          </a:prstGeom>
        </p:spPr>
      </p:pic>
      <p:pic>
        <p:nvPicPr>
          <p:cNvPr id="4" name="Рисунок 3" descr="istock_photo_of_bell_pepper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6116" y="4143380"/>
            <a:ext cx="2137651" cy="1452562"/>
          </a:xfrm>
          <a:prstGeom prst="rect">
            <a:avLst/>
          </a:prstGeom>
        </p:spPr>
      </p:pic>
      <p:pic>
        <p:nvPicPr>
          <p:cNvPr id="5" name="Рисунок 4" descr="303691m.jpg"/>
          <p:cNvPicPr>
            <a:picLocks noChangeAspect="1"/>
          </p:cNvPicPr>
          <p:nvPr/>
        </p:nvPicPr>
        <p:blipFill>
          <a:blip r:embed="rId5"/>
          <a:srcRect b="10214"/>
          <a:stretch>
            <a:fillRect/>
          </a:stretch>
        </p:blipFill>
        <p:spPr>
          <a:xfrm>
            <a:off x="2357422" y="857232"/>
            <a:ext cx="2743200" cy="1773370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11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9190" y="2000240"/>
            <a:ext cx="3659545" cy="378762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28662" y="1357298"/>
            <a:ext cx="607223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До   новых</a:t>
            </a:r>
          </a:p>
          <a:p>
            <a:endParaRPr lang="ru-RU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встреч!</a:t>
            </a:r>
            <a:endParaRPr lang="ru-RU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70</TotalTime>
  <Words>87</Words>
  <Application>Microsoft Office PowerPoint</Application>
  <PresentationFormat>Экран (4:3)</PresentationFormat>
  <Paragraphs>29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Слайд 1</vt:lpstr>
      <vt:lpstr>Конечно, зайка рад гостинцам, но что же он любит больше всего, давайте отгадаем. 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Дмитрий</dc:creator>
  <cp:lastModifiedBy>Дмитрий</cp:lastModifiedBy>
  <cp:revision>8</cp:revision>
  <dcterms:created xsi:type="dcterms:W3CDTF">2011-03-22T11:25:08Z</dcterms:created>
  <dcterms:modified xsi:type="dcterms:W3CDTF">2011-03-22T12:35:33Z</dcterms:modified>
</cp:coreProperties>
</file>