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x-none" sz="3200" b="1"/>
              <a:t>ПУТЕШЕСТВИЕ ПО ГОРОДУ МАТЕМАТИКЕ. </a:t>
            </a:r>
            <a:br>
              <a:rPr lang="x-none" sz="3200" b="1"/>
            </a:br>
            <a:r>
              <a:rPr lang="x-none" sz="3200" b="1"/>
              <a:t>ТАБЛИЦА СЛОЖЕНИЯ ОДНОЗНАЧНЫХ ЧИСЕЛ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 класс. Урок 1.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852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000" dirty="0" smtClean="0"/>
              <a:t>Составьте </a:t>
            </a:r>
            <a:r>
              <a:rPr lang="ru-RU" sz="4000" dirty="0"/>
              <a:t>задачу по выражению </a:t>
            </a: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smtClean="0"/>
              <a:t>9 </a:t>
            </a:r>
            <a:r>
              <a:rPr lang="ru-RU" sz="4000" dirty="0"/>
              <a:t>+ (4 – 2)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150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9712" y="2132856"/>
            <a:ext cx="5400600" cy="40324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К</a:t>
            </a:r>
            <a:r>
              <a:rPr lang="ru-RU" i="1" dirty="0" smtClean="0"/>
              <a:t>арта </a:t>
            </a:r>
            <a:r>
              <a:rPr lang="ru-RU" i="1" dirty="0"/>
              <a:t>города Математики.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27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3688" y="2492896"/>
            <a:ext cx="5760640" cy="410445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Определите закономерность и заполните пропуски.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692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</a:t>
            </a:r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200" dirty="0" smtClean="0"/>
              <a:t>1 … 6 = 7               9 … 2 = 7</a:t>
            </a:r>
          </a:p>
          <a:p>
            <a:pPr marL="0" indent="0" algn="ctr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7 … 1 = 8               5 … 2 = 7</a:t>
            </a:r>
          </a:p>
          <a:p>
            <a:pPr marL="0" indent="0" algn="ctr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6 … 2 = 4               7 … 4 = 3</a:t>
            </a:r>
          </a:p>
          <a:p>
            <a:pPr marL="0" indent="0" algn="ctr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5 … 5 = 10             3 … 6 = 9</a:t>
            </a:r>
          </a:p>
          <a:p>
            <a:pPr marL="0" indent="0" algn="ctr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5 … 2 = 3               7 … 4 = 3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Расставь знаки действия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288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5696" y="2204864"/>
            <a:ext cx="5112568" cy="40324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Больше, меньше или равно?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778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x-none" smtClean="0"/>
              <a:t>Вот </a:t>
            </a:r>
            <a:r>
              <a:rPr lang="x-none"/>
              <a:t>один самолет поднялся уж </a:t>
            </a:r>
            <a:r>
              <a:rPr lang="x-none"/>
              <a:t>в </a:t>
            </a:r>
            <a:r>
              <a:rPr lang="x-none" smtClean="0"/>
              <a:t>полет.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x-none" smtClean="0"/>
              <a:t>А </a:t>
            </a:r>
            <a:r>
              <a:rPr lang="x-none"/>
              <a:t>рядышком два догоняют облака.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x-none" smtClean="0"/>
              <a:t>Посчитайте</a:t>
            </a:r>
            <a:r>
              <a:rPr lang="x-none"/>
              <a:t>, друзья, сколько самолетов </a:t>
            </a:r>
            <a:r>
              <a:rPr lang="x-none"/>
              <a:t>у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x-none" smtClean="0"/>
              <a:t>меня.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dirty="0" smtClean="0"/>
              <a:t>а)  </a:t>
            </a:r>
            <a:r>
              <a:rPr lang="x-none" smtClean="0"/>
              <a:t>3 </a:t>
            </a:r>
            <a:r>
              <a:rPr lang="x-none"/>
              <a:t>– </a:t>
            </a:r>
            <a:r>
              <a:rPr lang="x-none" smtClean="0"/>
              <a:t>ум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б)  </a:t>
            </a:r>
            <a:r>
              <a:rPr lang="x-none" smtClean="0"/>
              <a:t>4 </a:t>
            </a:r>
            <a:r>
              <a:rPr lang="x-none"/>
              <a:t>– </a:t>
            </a:r>
            <a:r>
              <a:rPr lang="x-none" smtClean="0"/>
              <a:t>хо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в)  </a:t>
            </a:r>
            <a:r>
              <a:rPr lang="x-none" smtClean="0"/>
              <a:t>5 </a:t>
            </a:r>
            <a:r>
              <a:rPr lang="x-none"/>
              <a:t>– </a:t>
            </a:r>
            <a:r>
              <a:rPr lang="x-none" smtClean="0"/>
              <a:t>пло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Составь из ответов слово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555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</a:t>
            </a:r>
            <a:r>
              <a:rPr lang="x-none"/>
              <a:t>Пять ворон на крышу сели,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x-none" smtClean="0"/>
              <a:t>    </a:t>
            </a:r>
            <a:r>
              <a:rPr lang="x-none"/>
              <a:t>Две еще к ним прилетели.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x-none" smtClean="0"/>
              <a:t>    </a:t>
            </a:r>
            <a:r>
              <a:rPr lang="x-none"/>
              <a:t>Отвечайте быстро, смело,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x-none" smtClean="0"/>
              <a:t>    </a:t>
            </a:r>
            <a:r>
              <a:rPr lang="x-none"/>
              <a:t>Сколько всех их прилетело?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а)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x-none" smtClean="0"/>
              <a:t>9 </a:t>
            </a:r>
            <a:r>
              <a:rPr lang="x-none"/>
              <a:t>– </a:t>
            </a:r>
            <a:r>
              <a:rPr lang="x-none" smtClean="0"/>
              <a:t>хо </a:t>
            </a:r>
            <a:endParaRPr lang="ru-RU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dirty="0" smtClean="0"/>
              <a:t>б)  </a:t>
            </a:r>
            <a:r>
              <a:rPr lang="x-none" smtClean="0"/>
              <a:t>7 </a:t>
            </a:r>
            <a:r>
              <a:rPr lang="x-none"/>
              <a:t>– </a:t>
            </a:r>
            <a:r>
              <a:rPr lang="x-none" smtClean="0"/>
              <a:t>ни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в)  </a:t>
            </a:r>
            <a:r>
              <a:rPr lang="x-none" smtClean="0"/>
              <a:t>9 </a:t>
            </a:r>
            <a:r>
              <a:rPr lang="x-none"/>
              <a:t>– </a:t>
            </a:r>
            <a:r>
              <a:rPr lang="x-none" smtClean="0"/>
              <a:t>ро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Составь из ответов слово</a:t>
            </a:r>
          </a:p>
        </p:txBody>
      </p:sp>
    </p:spTree>
    <p:extLst>
      <p:ext uri="{BB962C8B-B14F-4D97-AF65-F5344CB8AC3E}">
        <p14:creationId xmlns:p14="http://schemas.microsoft.com/office/powerpoint/2010/main" val="631803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x-none" smtClean="0"/>
              <a:t>Пять </a:t>
            </a:r>
            <a:r>
              <a:rPr lang="x-none"/>
              <a:t>щенят </a:t>
            </a:r>
            <a:r>
              <a:rPr lang="x-none"/>
              <a:t>плюс </a:t>
            </a:r>
            <a:r>
              <a:rPr lang="x-none" smtClean="0"/>
              <a:t>мама-лайка.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x-none" smtClean="0"/>
              <a:t>Сколько </a:t>
            </a:r>
            <a:r>
              <a:rPr lang="x-none"/>
              <a:t>будет? Сосчитай-ка!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а)  6 </a:t>
            </a:r>
            <a:r>
              <a:rPr lang="ru-RU" dirty="0"/>
              <a:t>–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б)  4 </a:t>
            </a:r>
            <a:r>
              <a:rPr lang="ru-RU" dirty="0"/>
              <a:t>– </a:t>
            </a:r>
            <a:r>
              <a:rPr lang="ru-RU" dirty="0" err="1" smtClean="0"/>
              <a:t>шо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в)  5 </a:t>
            </a:r>
            <a:r>
              <a:rPr lang="ru-RU" dirty="0"/>
              <a:t>– </a:t>
            </a:r>
            <a:r>
              <a:rPr lang="ru-RU" dirty="0" err="1" smtClean="0"/>
              <a:t>ны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Составь из ответов слово</a:t>
            </a:r>
          </a:p>
        </p:txBody>
      </p:sp>
    </p:spTree>
    <p:extLst>
      <p:ext uri="{BB962C8B-B14F-4D97-AF65-F5344CB8AC3E}">
        <p14:creationId xmlns:p14="http://schemas.microsoft.com/office/powerpoint/2010/main" val="3804924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636912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  </a:t>
            </a:r>
          </a:p>
          <a:p>
            <a:pPr marL="0" indent="0">
              <a:buNone/>
            </a:pPr>
            <a:r>
              <a:rPr lang="ru-RU" i="1" dirty="0" smtClean="0"/>
              <a:t>1</a:t>
            </a:r>
            <a:r>
              <a:rPr lang="ru-RU" sz="4000" i="1" dirty="0" smtClean="0"/>
              <a:t>) </a:t>
            </a:r>
            <a:r>
              <a:rPr lang="x-none" sz="4000" i="1" smtClean="0"/>
              <a:t>11 </a:t>
            </a:r>
            <a:r>
              <a:rPr lang="x-none" sz="4000" i="1"/>
              <a:t>+ (11 – 2)= 11 + 9 = 20 (п.).</a:t>
            </a:r>
            <a:endParaRPr lang="ru-RU" sz="4000" dirty="0"/>
          </a:p>
          <a:p>
            <a:pPr marL="0" indent="0">
              <a:buNone/>
            </a:pPr>
            <a:r>
              <a:rPr lang="ru-RU" sz="4000" dirty="0" smtClean="0"/>
              <a:t>  Ответ</a:t>
            </a:r>
            <a:r>
              <a:rPr lang="ru-RU" sz="4000" dirty="0"/>
              <a:t>:</a:t>
            </a:r>
            <a:r>
              <a:rPr lang="ru-RU" sz="4000" i="1" dirty="0"/>
              <a:t> </a:t>
            </a:r>
            <a:r>
              <a:rPr lang="ru-RU" sz="4000" dirty="0"/>
              <a:t>20 писем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Проверим задание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197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</TotalTime>
  <Words>257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ПУТЕШЕСТВИЕ ПО ГОРОДУ МАТЕМАТИКЕ.  ТАБЛИЦА СЛОЖЕНИЯ ОДНОЗНАЧНЫХ ЧИСЕЛ </vt:lpstr>
      <vt:lpstr>Карта города Математики.</vt:lpstr>
      <vt:lpstr>Определите закономерность и заполните пропуски.</vt:lpstr>
      <vt:lpstr>        Расставь знаки действия</vt:lpstr>
      <vt:lpstr>Больше, меньше или равно?</vt:lpstr>
      <vt:lpstr>Составь из ответов слово</vt:lpstr>
      <vt:lpstr>Составь из ответов слово</vt:lpstr>
      <vt:lpstr>Составь из ответов слово</vt:lpstr>
      <vt:lpstr>Проверим задание 5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ПО ГОРОДУ МАТЕМАТИКЕ.  ТАБЛИЦА СЛОЖЕНИЯ ОДНОЗНАЧНЫХ ЧИСЕЛ </dc:title>
  <dc:creator>Светлана</dc:creator>
  <cp:lastModifiedBy>Григорьева</cp:lastModifiedBy>
  <cp:revision>6</cp:revision>
  <dcterms:created xsi:type="dcterms:W3CDTF">2014-08-27T12:39:59Z</dcterms:created>
  <dcterms:modified xsi:type="dcterms:W3CDTF">2014-08-27T13:38:47Z</dcterms:modified>
</cp:coreProperties>
</file>