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b="1" cap="all" dirty="0"/>
              <a:t>Геометрические фигуры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   2 класс. Урок 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6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/>
                <a:ea typeface="Times New Roman"/>
              </a:rPr>
              <a:t>Распределите линии в три группы</a:t>
            </a:r>
            <a:endParaRPr lang="ru-RU" sz="4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41682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56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Продолжите закономерность</a:t>
            </a:r>
            <a:endParaRPr lang="ru-RU" sz="4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8208911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4915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4400" dirty="0" smtClean="0"/>
              <a:t>Начертите </a:t>
            </a:r>
            <a:r>
              <a:rPr lang="ru-RU" sz="4400" dirty="0"/>
              <a:t>ломаную линию, </a:t>
            </a:r>
            <a:r>
              <a:rPr lang="ru-RU" sz="4400" dirty="0" smtClean="0"/>
              <a:t> 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состоящую </a:t>
            </a:r>
            <a:r>
              <a:rPr lang="ru-RU" sz="4400" dirty="0"/>
              <a:t>из пяти звеньев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1981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Продолжите закономерность.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   </a:t>
            </a:r>
            <a:r>
              <a:rPr lang="ru-RU" sz="8000" dirty="0"/>
              <a:t>1, 5, 9, 13, …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68974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Распределите фигуры на 2 группы</a:t>
            </a:r>
            <a:endParaRPr lang="ru-RU" sz="40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1276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86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/>
              <a:t>Выполните </a:t>
            </a:r>
            <a:r>
              <a:rPr lang="x-none" smtClean="0"/>
              <a:t>вычисления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7"/>
            <a:ext cx="6552728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8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>Какие фигуры вы видите на рисунке?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13690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80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4400"/>
              <a:t>Прочитайте задачу 6.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x-none" smtClean="0"/>
              <a:t> </a:t>
            </a:r>
            <a:r>
              <a:rPr lang="x-none" sz="3100"/>
              <a:t>Что известно? Что требуется </a:t>
            </a:r>
            <a:r>
              <a:rPr lang="x-none" sz="3100"/>
              <a:t>узнать</a:t>
            </a:r>
            <a:r>
              <a:rPr lang="x-none" sz="3100" smtClean="0"/>
              <a:t>?</a:t>
            </a:r>
            <a:endParaRPr lang="ru-RU" sz="31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192688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325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задание 8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76875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55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Проверим задание </a:t>
            </a:r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408712" cy="3096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66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  Обсуди в группе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52727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</TotalTime>
  <Words>70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Геометрические фигуры</vt:lpstr>
      <vt:lpstr>Продолжите закономерность.</vt:lpstr>
      <vt:lpstr>Распределите фигуры на 2 группы</vt:lpstr>
      <vt:lpstr>Выполните вычисления</vt:lpstr>
      <vt:lpstr> Какие фигуры вы видите на рисунке? </vt:lpstr>
      <vt:lpstr>Прочитайте задачу 6.  Что известно? Что требуется узнать?</vt:lpstr>
      <vt:lpstr>Проверим задание 8</vt:lpstr>
      <vt:lpstr>Проверим задание 9</vt:lpstr>
      <vt:lpstr>Презентация PowerPoint</vt:lpstr>
      <vt:lpstr>Распределите линии в три группы</vt:lpstr>
      <vt:lpstr>Продолжите закономерность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</dc:title>
  <dc:creator>Светлана</dc:creator>
  <cp:lastModifiedBy>Григорьева</cp:lastModifiedBy>
  <cp:revision>4</cp:revision>
  <dcterms:created xsi:type="dcterms:W3CDTF">2014-08-27T13:46:36Z</dcterms:created>
  <dcterms:modified xsi:type="dcterms:W3CDTF">2014-08-27T14:18:19Z</dcterms:modified>
</cp:coreProperties>
</file>