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2C449-FC19-4651-AA2B-63517DCAC7F8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F027-67FF-4CD5-9E94-9B652DADE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82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6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23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43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5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77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5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78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1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3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1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3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39C2-45D2-4B85-B842-868E90A3B0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4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945-E288-452A-9AE1-9F332C590A38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6B49-3F17-4216-B893-1330EA70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4B02-94AA-4976-B5A2-099F742B558C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5B16-847A-4359-960E-B13E95FCB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4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EEE1-C8EB-48C8-A3FB-098F27A4CD75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9A4D-7B85-4B32-9984-95448E6EF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9936-BFC8-49B7-AFA7-D01706846373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EE92-1B9C-489C-B5FD-ABFEFFBB2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2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F99C-DAB8-4596-ADCE-653174D78BAA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EEDE-67D0-4BE3-931F-544B111EB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6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136F-A4F7-4C81-AA34-08AFE309511F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D439-5015-4C72-A01B-C217CF23F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8385-6313-40E5-9B31-5E36FB772A16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2AC7-C151-4F3E-9677-D200FD691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4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FB75-B647-4FB6-A710-BF198477C288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0AF0-6FA6-4310-9F38-05AD636EE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07F1-2A0C-4C79-9654-973A75520CC8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F978-A586-4BFA-B354-CAAB1A02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3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8F8A-161F-46E0-959B-7163C4D3FCC0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961D-C9B4-470A-BF6E-569F409AD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AA6D-9F71-4DCE-86F4-26C0A0A48FDC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D72D-D29A-464A-B55D-4B7285A7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6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дия\шаблоны\для работы\ramki\ReleaseRainbow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A7595-A18C-4B78-AD2A-69B79F553F43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7ED7DA-8E6E-49A8-8FE2-B2B71ECEE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feofgame.ru/lifeofgame/10-zapovedey-yanusha-korchaka-dlya-roditeley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grafguru.ru/about/korchak/?q=33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 algn="ctr">
              <a:buNone/>
            </a:pPr>
            <a:r>
              <a:rPr lang="ru-RU" sz="5200" b="1" dirty="0" smtClean="0"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Десять </a:t>
            </a:r>
            <a:r>
              <a:rPr lang="ru-RU" sz="5200" b="1" dirty="0"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заповедей </a:t>
            </a:r>
            <a:endParaRPr lang="ru-RU" sz="5200" b="1" dirty="0" smtClean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2296" indent="0" algn="ctr">
              <a:buNone/>
            </a:pPr>
            <a:r>
              <a:rPr lang="ru-RU" sz="5200" b="1" dirty="0" err="1" smtClean="0"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Януша</a:t>
            </a:r>
            <a:r>
              <a:rPr lang="ru-RU" sz="5200" b="1" dirty="0" smtClean="0"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5200" b="1" dirty="0"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Корчака </a:t>
            </a:r>
            <a:endParaRPr lang="ru-RU" sz="5200" b="1" dirty="0" smtClean="0">
              <a:solidFill>
                <a:srgbClr val="FF000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2296" lvl="0" indent="0" algn="ctr">
              <a:buNone/>
            </a:pPr>
            <a:r>
              <a:rPr lang="ru-RU" sz="5200" b="1" dirty="0" smtClean="0"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родителей</a:t>
            </a:r>
            <a:r>
              <a:rPr lang="ru-RU" sz="5800" b="1" dirty="0" smtClean="0">
                <a:solidFill>
                  <a:srgbClr val="FF000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ru-RU" sz="5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58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5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82296" lvl="0" indent="0" algn="r">
              <a:buNone/>
            </a:pPr>
            <a:endParaRPr lang="ru-RU" sz="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82296" lvl="0" indent="0" algn="r">
              <a:buNone/>
            </a:pPr>
            <a:endParaRPr lang="ru-RU" sz="1200" dirty="0" smtClean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82296" lvl="0" indent="0" algn="r">
              <a:buNone/>
            </a:pPr>
            <a:endParaRPr lang="ru-RU" sz="120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82296" lvl="0" indent="0" algn="r">
              <a:buNone/>
            </a:pPr>
            <a:endParaRPr lang="ru-RU" sz="1200" dirty="0" smtClean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82296" lvl="0" indent="0" algn="r">
              <a:buNone/>
            </a:pPr>
            <a:r>
              <a:rPr lang="ru-RU" sz="120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Автор </a:t>
            </a:r>
            <a:r>
              <a:rPr lang="ru-RU" sz="12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презентации: </a:t>
            </a:r>
          </a:p>
          <a:p>
            <a:pPr marL="82296" lvl="0" indent="0" algn="r">
              <a:buNone/>
            </a:pPr>
            <a:r>
              <a:rPr lang="ru-RU" sz="12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начальных классов,   </a:t>
            </a:r>
          </a:p>
          <a:p>
            <a:pPr marL="82296" lvl="0" indent="0" algn="r">
              <a:buNone/>
            </a:pPr>
            <a:r>
              <a:rPr lang="ru-RU" sz="12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Полищук Татьяна Константиновна</a:t>
            </a:r>
          </a:p>
          <a:p>
            <a:pPr marL="82296" lvl="0" indent="0" algn="r">
              <a:buNone/>
            </a:pPr>
            <a:r>
              <a:rPr lang="ru-RU" sz="12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Семёновская СОШ</a:t>
            </a:r>
            <a:r>
              <a:rPr lang="ru-RU" sz="120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marL="82296" lvl="0" indent="0" algn="r">
              <a:buNone/>
            </a:pPr>
            <a:r>
              <a:rPr lang="ru-RU" sz="120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20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с.Семёновское</a:t>
            </a:r>
            <a:r>
              <a:rPr lang="ru-RU" sz="12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20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20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Иркутская </a:t>
            </a:r>
            <a:r>
              <a:rPr lang="ru-RU" sz="1200" dirty="0" err="1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" indent="0" algn="r">
              <a:buNone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Documents and Settings\Пользователь\Рабочий стол\3718454-a1739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7652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Documents and Settings\Пользователь\Рабочий стол\3718454-a1739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5050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Documents and Settings\Пользователь\Рабочий стол\3718448-f54817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67652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280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Пользователь\Рабочий стол\3718454-a17395357575f2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3718461-0e9739bba98b5b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7498080" cy="613176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sz="4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82296" indent="0" algn="ctr">
              <a:buNone/>
            </a:pP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82296" indent="0" algn="ctr">
              <a:buNone/>
            </a:pPr>
            <a:endParaRPr lang="ru-RU" sz="48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82296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</a:t>
            </a:r>
            <a:r>
              <a:rPr lang="ru-RU" sz="5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54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8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Источник –интернет.</a:t>
            </a:r>
            <a:endParaRPr lang="ru-RU" sz="2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hlinkClick r:id="rId3"/>
              </a:rPr>
              <a:t>Портрет:</a:t>
            </a:r>
            <a:r>
              <a:rPr lang="en-US" sz="2400" dirty="0">
                <a:solidFill>
                  <a:srgbClr val="0070C0"/>
                </a:solidFill>
                <a:hlinkClick r:id="rId4"/>
              </a:rPr>
              <a:t>http://www.biografguru.ru/about/korchak/?q=3395</a:t>
            </a:r>
            <a:endParaRPr lang="ru-RU" sz="2400" dirty="0" smtClean="0">
              <a:solidFill>
                <a:srgbClr val="0070C0"/>
              </a:solidFill>
              <a:hlinkClick r:id=""/>
            </a:endParaRPr>
          </a:p>
          <a:p>
            <a:r>
              <a:rPr lang="ru-RU" sz="2400" dirty="0" smtClean="0">
                <a:solidFill>
                  <a:srgbClr val="0070C0"/>
                </a:solidFill>
                <a:hlinkClick r:id=""/>
              </a:rPr>
              <a:t>(Слайды 3-12)  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en-US" sz="24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lifeofgame.ru/lifeofgame/10-zapovedey-yanusha-korchaka-dlya-roditeley.html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47800"/>
            <a:ext cx="4433696" cy="480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Януш</a:t>
            </a:r>
            <a:r>
              <a:rPr lang="ru-RU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Корчак (польск. </a:t>
            </a:r>
            <a:r>
              <a:rPr lang="ru-RU" sz="2000" b="1" dirty="0" err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Janusz</a:t>
            </a:r>
            <a:r>
              <a:rPr lang="ru-RU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Korczak</a:t>
            </a:r>
            <a:r>
              <a:rPr lang="ru-RU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; настоящее имя польск. </a:t>
            </a:r>
            <a:r>
              <a:rPr lang="ru-RU" sz="2000" b="1" dirty="0" err="1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Henryk</a:t>
            </a:r>
            <a:r>
              <a:rPr lang="ru-RU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Goldszmit</a:t>
            </a:r>
            <a:r>
              <a:rPr lang="ru-RU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; 1878 — 1942) — выдающийся польский педагог, писатель, врач и общественный </a:t>
            </a:r>
            <a:r>
              <a:rPr lang="ru-RU" sz="20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</a:t>
            </a:r>
            <a:r>
              <a:rPr lang="ru-RU" sz="20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Педагогическая </a:t>
            </a:r>
            <a:r>
              <a:rPr lang="ru-RU" sz="2000" b="1" dirty="0" err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деятел-ность</a:t>
            </a:r>
            <a:r>
              <a:rPr lang="ru-RU" sz="20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Корчака основана на </a:t>
            </a:r>
            <a:r>
              <a:rPr lang="ru-RU" sz="20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формировании в </a:t>
            </a:r>
            <a:r>
              <a:rPr lang="ru-RU" sz="2000" b="1" dirty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детском коллективе и у отдельных воспитанников навыков </a:t>
            </a:r>
            <a:r>
              <a:rPr lang="ru-RU" sz="2000" b="1" dirty="0" err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самопо</a:t>
            </a:r>
            <a:r>
              <a:rPr lang="ru-RU" sz="20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-знания</a:t>
            </a:r>
            <a:r>
              <a:rPr lang="ru-RU" sz="2000" b="1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самоконтроля,самоуправ-ления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38437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Пользователь\Рабочий стол\3718372-f196af0baf341f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0339"/>
            <a:ext cx="8172400" cy="684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Пользователь\Рабочий стол\3718381-ef760ac0089403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Пользователь\Рабочий стол\3718393-7f43dd7130e38a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Пользователь\Рабочий стол\3718402-d4858e66ab6754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3718408-ecd1728f7ead39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8244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4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Пользователь\Рабочий стол\3718415-dee8f07b6075d0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Пользователь\Рабочий стол\3718420-1c23095710e6db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6</Template>
  <TotalTime>12</TotalTime>
  <Words>44</Words>
  <Application>Microsoft Office PowerPoint</Application>
  <PresentationFormat>Экран (4:3)</PresentationFormat>
  <Paragraphs>34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–интернет.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2014-02-01T06:55:36Z</dcterms:created>
  <dcterms:modified xsi:type="dcterms:W3CDTF">2014-02-01T07:12:57Z</dcterms:modified>
</cp:coreProperties>
</file>