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858218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x-none" b="1" cap="all" smtClean="0"/>
              <a:t>Сумма </a:t>
            </a:r>
            <a:r>
              <a:rPr lang="x-none" b="1" cap="all"/>
              <a:t>и произведение. </a:t>
            </a:r>
            <a:r>
              <a:rPr lang="ru-RU" b="1" cap="all" dirty="0"/>
              <a:t/>
            </a:r>
            <a:br>
              <a:rPr lang="ru-RU" b="1" cap="all" dirty="0"/>
            </a:br>
            <a:r>
              <a:rPr lang="x-none" b="1" cap="all"/>
              <a:t>Знак «·»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2 класс. Урок 39</a:t>
            </a:r>
          </a:p>
        </p:txBody>
      </p:sp>
    </p:spTree>
    <p:extLst>
      <p:ext uri="{BB962C8B-B14F-4D97-AF65-F5344CB8AC3E}">
        <p14:creationId xmlns:p14="http://schemas.microsoft.com/office/powerpoint/2010/main" val="1776964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</a:t>
            </a:r>
            <a:r>
              <a:rPr lang="ru-RU" dirty="0" smtClean="0"/>
              <a:t>ак </a:t>
            </a:r>
            <a:r>
              <a:rPr lang="ru-RU" dirty="0"/>
              <a:t>можно проиллюстрировать произведение 6 · 4? 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7272808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839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/>
          <a:lstStyle/>
          <a:p>
            <a:pPr algn="ctr"/>
            <a:r>
              <a:rPr lang="ru-RU" sz="2800" dirty="0"/>
              <a:t>Разгадайте правило, по которому составлены схемы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8352928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14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2520280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Сколько </a:t>
            </a:r>
            <a:r>
              <a:rPr lang="ru-RU" sz="2400" dirty="0"/>
              <a:t>на чертеже:</a:t>
            </a:r>
            <a:br>
              <a:rPr lang="ru-RU" sz="2400" dirty="0"/>
            </a:br>
            <a:r>
              <a:rPr lang="ru-RU" sz="2400" dirty="0"/>
              <a:t> квадратов ⁪?</a:t>
            </a:r>
            <a:br>
              <a:rPr lang="ru-RU" sz="2400" dirty="0"/>
            </a:br>
            <a:r>
              <a:rPr lang="ru-RU" sz="2400" dirty="0"/>
              <a:t> прямоугольников ⁪?</a:t>
            </a:r>
            <a:br>
              <a:rPr lang="ru-RU" sz="2400" dirty="0"/>
            </a:br>
            <a:r>
              <a:rPr lang="ru-RU" sz="2400" dirty="0"/>
              <a:t> четырехугольников ⁪?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1720" y="3396456"/>
            <a:ext cx="4176464" cy="2264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334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908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Как </a:t>
            </a:r>
            <a:r>
              <a:rPr lang="ru-RU" dirty="0"/>
              <a:t>называется каждое выражение?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458708"/>
              </p:ext>
            </p:extLst>
          </p:nvPr>
        </p:nvGraphicFramePr>
        <p:xfrm>
          <a:off x="827584" y="2420888"/>
          <a:ext cx="7344816" cy="2376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216024"/>
                <a:gridCol w="2232248"/>
                <a:gridCol w="216024"/>
                <a:gridCol w="2520280"/>
              </a:tblGrid>
              <a:tr h="2376264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9 + 5</a:t>
                      </a:r>
                      <a:endParaRPr lang="ru-RU" sz="6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9 – 5</a:t>
                      </a:r>
                      <a:endParaRPr lang="ru-RU" sz="6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6000" dirty="0">
                          <a:effectLst/>
                        </a:rPr>
                        <a:t>9 · 5</a:t>
                      </a:r>
                      <a:endParaRPr lang="ru-RU" sz="6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68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6984776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392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63072" cy="1371600"/>
          </a:xfrm>
        </p:spPr>
        <p:txBody>
          <a:bodyPr/>
          <a:lstStyle/>
          <a:p>
            <a:r>
              <a:rPr lang="ru-RU" dirty="0" smtClean="0"/>
              <a:t>Проверим задание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8000" dirty="0" smtClean="0"/>
              <a:t>5 </a:t>
            </a:r>
            <a:r>
              <a:rPr lang="ru-RU" sz="8000" dirty="0"/>
              <a:t>+ 5 + 5 + 5 + 5 + 5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41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635080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 smtClean="0"/>
              <a:t>Для </a:t>
            </a:r>
            <a:r>
              <a:rPr lang="ru-RU" sz="3100" dirty="0"/>
              <a:t>обозначения произведения используется знак в виде точки «·».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/>
              <a:t>5 </a:t>
            </a:r>
            <a:r>
              <a:rPr lang="ru-RU" sz="6000" dirty="0"/>
              <a:t>+ 5 + 5 + 5 + 5 + 5 = 5 · 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43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7088" cy="1371600"/>
          </a:xfrm>
        </p:spPr>
        <p:txBody>
          <a:bodyPr/>
          <a:lstStyle/>
          <a:p>
            <a:r>
              <a:rPr lang="ru-RU" dirty="0" smtClean="0"/>
              <a:t>Проверим задание 2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373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800" dirty="0" smtClean="0"/>
              <a:t>2 + 2 + 2 = 2 ∙ 3</a:t>
            </a:r>
          </a:p>
          <a:p>
            <a:pPr marL="0" indent="0">
              <a:buNone/>
            </a:pPr>
            <a:r>
              <a:rPr lang="ru-RU" sz="4800" dirty="0" smtClean="0"/>
              <a:t>7 + 7 + 7 + 7 + 7 = 7 ∙ 5</a:t>
            </a:r>
          </a:p>
          <a:p>
            <a:pPr marL="0" indent="0">
              <a:buNone/>
            </a:pPr>
            <a:r>
              <a:rPr lang="ru-RU" sz="4800" dirty="0" smtClean="0"/>
              <a:t>9 + 9 + 9 + 9 + 9 = 9 ∙ 5</a:t>
            </a:r>
          </a:p>
          <a:p>
            <a:pPr marL="0" indent="0">
              <a:buNone/>
            </a:pPr>
            <a:r>
              <a:rPr lang="ru-RU" sz="4800" dirty="0" smtClean="0"/>
              <a:t>3 + 3 + 3 + 3 + 3 + 3 + 3 = 3 ∙ 7</a:t>
            </a:r>
          </a:p>
          <a:p>
            <a:pPr marL="0" indent="0">
              <a:buNone/>
            </a:pPr>
            <a:r>
              <a:rPr lang="ru-RU" sz="4800" dirty="0" smtClean="0"/>
              <a:t>12 + 12 + 12 + 12 = 12 ∙ 4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604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Запись задания 4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тарелка – 3 </a:t>
            </a:r>
            <a:r>
              <a:rPr lang="ru-RU" dirty="0" err="1"/>
              <a:t>ябл</a:t>
            </a:r>
            <a:r>
              <a:rPr lang="ru-RU" dirty="0"/>
              <a:t>.</a:t>
            </a:r>
          </a:p>
          <a:p>
            <a:r>
              <a:rPr lang="ru-RU" dirty="0"/>
              <a:t>5 тарелок – ? </a:t>
            </a:r>
            <a:r>
              <a:rPr lang="ru-RU" dirty="0" err="1"/>
              <a:t>ябл</a:t>
            </a:r>
            <a:r>
              <a:rPr lang="ru-RU" dirty="0"/>
              <a:t>.</a:t>
            </a:r>
          </a:p>
          <a:p>
            <a:r>
              <a:rPr lang="ru-RU" dirty="0"/>
              <a:t>Решение:</a:t>
            </a:r>
          </a:p>
          <a:p>
            <a:r>
              <a:rPr lang="ru-RU" dirty="0"/>
              <a:t>3 + 3 + 3 + 3 + 3 = 15 (</a:t>
            </a:r>
            <a:r>
              <a:rPr lang="ru-RU" dirty="0" err="1"/>
              <a:t>ябл</a:t>
            </a:r>
            <a:r>
              <a:rPr lang="ru-RU" dirty="0"/>
              <a:t>.)</a:t>
            </a:r>
          </a:p>
          <a:p>
            <a:r>
              <a:rPr lang="ru-RU" dirty="0"/>
              <a:t>3 · 5 = 15 (</a:t>
            </a:r>
            <a:r>
              <a:rPr lang="ru-RU" dirty="0" err="1"/>
              <a:t>ябл</a:t>
            </a:r>
            <a:r>
              <a:rPr lang="ru-RU" dirty="0"/>
              <a:t>.)</a:t>
            </a:r>
          </a:p>
          <a:p>
            <a:r>
              <a:rPr lang="ru-RU" dirty="0"/>
              <a:t>Ответ: 15 яблок.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479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</TotalTime>
  <Words>169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 Сумма и произведение.  Знак «·» </vt:lpstr>
      <vt:lpstr>Разгадайте правило, по которому составлены схемы</vt:lpstr>
      <vt:lpstr>    Сколько на чертеже:  квадратов ⁪?  прямоугольников ⁪?  четырехугольников ⁪? </vt:lpstr>
      <vt:lpstr>  Как называется каждое выражение? </vt:lpstr>
      <vt:lpstr>Презентация PowerPoint</vt:lpstr>
      <vt:lpstr>Проверим задание 1</vt:lpstr>
      <vt:lpstr>     Для обозначения произведения используется знак в виде точки «·». </vt:lpstr>
      <vt:lpstr>Проверим задание 2</vt:lpstr>
      <vt:lpstr>Запись задания 4 </vt:lpstr>
      <vt:lpstr>Так можно проиллюстрировать произведение 6 · 4?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Разгадайте правило, по которому составлены схемы</dc:title>
  <dc:creator>Светлана</dc:creator>
  <cp:lastModifiedBy>Григорьева</cp:lastModifiedBy>
  <cp:revision>4</cp:revision>
  <dcterms:created xsi:type="dcterms:W3CDTF">2012-11-18T12:56:05Z</dcterms:created>
  <dcterms:modified xsi:type="dcterms:W3CDTF">2014-11-02T15:18:13Z</dcterms:modified>
</cp:coreProperties>
</file>