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«Особенности формирования универсальных учебных действий на ступени начального образования»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140968"/>
            <a:ext cx="3960440" cy="338437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Учитель начальных классов </a:t>
            </a:r>
          </a:p>
          <a:p>
            <a:pPr algn="l"/>
            <a:r>
              <a:rPr lang="ru-RU" sz="2400" dirty="0" smtClean="0"/>
              <a:t>МБОУ «Средняя общеобразовательная школа № 4»</a:t>
            </a:r>
          </a:p>
          <a:p>
            <a:pPr algn="l"/>
            <a:r>
              <a:rPr lang="ru-RU" sz="2400" dirty="0" err="1" smtClean="0"/>
              <a:t>Цупкина</a:t>
            </a:r>
            <a:r>
              <a:rPr lang="ru-RU" sz="2400" dirty="0" smtClean="0"/>
              <a:t> </a:t>
            </a:r>
          </a:p>
          <a:p>
            <a:pPr algn="l"/>
            <a:r>
              <a:rPr lang="ru-RU" sz="2400" dirty="0" smtClean="0"/>
              <a:t>Наталья</a:t>
            </a:r>
          </a:p>
          <a:p>
            <a:pPr algn="l"/>
            <a:r>
              <a:rPr lang="ru-RU" sz="2400" dirty="0" smtClean="0"/>
              <a:t> Владимировна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998913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13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6408712" cy="6209506"/>
          </a:xfrm>
        </p:spPr>
        <p:txBody>
          <a:bodyPr>
            <a:normAutofit/>
          </a:bodyPr>
          <a:lstStyle/>
          <a:p>
            <a:r>
              <a:rPr lang="ru-RU" dirty="0"/>
              <a:t>Стань творцом и тогда каждый новый шаг в твоей профессиональной деятельности станет открытием мира души ребёнка.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9" r="39787"/>
          <a:stretch/>
        </p:blipFill>
        <p:spPr bwMode="auto">
          <a:xfrm>
            <a:off x="6471795" y="1124744"/>
            <a:ext cx="2695575" cy="520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89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09778"/>
          </a:xfrm>
        </p:spPr>
        <p:txBody>
          <a:bodyPr>
            <a:normAutofit/>
          </a:bodyPr>
          <a:lstStyle/>
          <a:p>
            <a:r>
              <a:rPr lang="ru-RU" dirty="0"/>
              <a:t>Причины необходимости перехода общества к новой образовательной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32483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Задачи, стоящие перед учителем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996952"/>
            <a:ext cx="4038600" cy="32514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Формирование универсальных учебных действий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068960"/>
            <a:ext cx="4038600" cy="31794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Формирование мотивации к учению</a:t>
            </a:r>
            <a:endParaRPr lang="ru-RU" sz="3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339752" y="1556792"/>
            <a:ext cx="86409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868144" y="1556792"/>
            <a:ext cx="93610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45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Универсальные учебные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4978896" cy="4572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Умение учиться, т.е. способность субъекта к саморазвитию и </a:t>
            </a:r>
            <a:r>
              <a:rPr lang="ru-RU" dirty="0" err="1" smtClean="0"/>
              <a:t>самосоверщенство</a:t>
            </a:r>
            <a:r>
              <a:rPr lang="ru-RU" dirty="0" smtClean="0"/>
              <a:t> </a:t>
            </a:r>
            <a:r>
              <a:rPr lang="ru-RU" dirty="0" err="1" smtClean="0"/>
              <a:t>ванию</a:t>
            </a:r>
            <a:r>
              <a:rPr lang="ru-RU" dirty="0" smtClean="0"/>
              <a:t> </a:t>
            </a:r>
            <a:r>
              <a:rPr lang="ru-RU" dirty="0"/>
              <a:t>путём </a:t>
            </a:r>
            <a:r>
              <a:rPr lang="ru-RU" dirty="0" smtClean="0"/>
              <a:t>сознательного и </a:t>
            </a:r>
            <a:r>
              <a:rPr lang="ru-RU" dirty="0"/>
              <a:t>активного присвоения нового социального опыта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8700"/>
            <a:ext cx="3024187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1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Познавательные УУД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548295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313" y="2284900"/>
            <a:ext cx="2938264" cy="38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70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Регулятивные УУД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034990"/>
            <a:ext cx="4392487" cy="426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42582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4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Коммуникативные УУД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932040"/>
          </a:xfrm>
        </p:spPr>
        <p:txBody>
          <a:bodyPr/>
          <a:lstStyle/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</a:pPr>
            <a:r>
              <a:rPr lang="ru-RU" sz="3200" dirty="0">
                <a:solidFill>
                  <a:prstClr val="white"/>
                </a:solidFill>
                <a:latin typeface="Cambria"/>
              </a:rPr>
              <a:t>Планирование</a:t>
            </a: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</a:pPr>
            <a:r>
              <a:rPr lang="ru-RU" sz="3200" dirty="0">
                <a:solidFill>
                  <a:prstClr val="white"/>
                </a:solidFill>
                <a:latin typeface="Cambria"/>
              </a:rPr>
              <a:t>Постановка вопроса</a:t>
            </a: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</a:pPr>
            <a:r>
              <a:rPr lang="ru-RU" sz="3200" dirty="0" smtClean="0">
                <a:solidFill>
                  <a:prstClr val="white"/>
                </a:solidFill>
                <a:latin typeface="Cambria"/>
              </a:rPr>
              <a:t>Разрешение конфликтов</a:t>
            </a:r>
            <a:endParaRPr lang="ru-RU" sz="3200" dirty="0">
              <a:solidFill>
                <a:prstClr val="white"/>
              </a:solidFill>
              <a:latin typeface="Cambria"/>
            </a:endParaRP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</a:pPr>
            <a:r>
              <a:rPr lang="ru-RU" sz="3200" dirty="0" smtClean="0">
                <a:solidFill>
                  <a:prstClr val="white"/>
                </a:solidFill>
                <a:latin typeface="Cambria"/>
              </a:rPr>
              <a:t>Согласование </a:t>
            </a:r>
            <a:r>
              <a:rPr lang="ru-RU" sz="3200" dirty="0">
                <a:solidFill>
                  <a:prstClr val="white"/>
                </a:solidFill>
                <a:latin typeface="Cambria"/>
              </a:rPr>
              <a:t>действий с партнёром</a:t>
            </a: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</a:pPr>
            <a:r>
              <a:rPr lang="ru-RU" sz="3200" dirty="0">
                <a:solidFill>
                  <a:prstClr val="white"/>
                </a:solidFill>
                <a:latin typeface="Cambria"/>
              </a:rPr>
              <a:t>Построение речевых высказываний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65587"/>
            <a:ext cx="349885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78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Личностные УУД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Самоопределение</a:t>
            </a:r>
          </a:p>
          <a:p>
            <a:r>
              <a:rPr lang="ru-RU" dirty="0" err="1" smtClean="0"/>
              <a:t>Смыслообразование</a:t>
            </a:r>
            <a:endParaRPr lang="ru-RU" dirty="0"/>
          </a:p>
          <a:p>
            <a:r>
              <a:rPr lang="ru-RU" dirty="0" smtClean="0"/>
              <a:t>Нравственно-эстетическая ориентация</a:t>
            </a:r>
            <a:endParaRPr lang="ru-RU" dirty="0"/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7" y="3717032"/>
            <a:ext cx="4505325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04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ПЕРВОКЛАССНИКА НЕОБХОДИМО: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•	Создать атмосферу успеха</a:t>
            </a:r>
          </a:p>
          <a:p>
            <a:r>
              <a:rPr lang="ru-RU" dirty="0"/>
              <a:t>•	Помогать ребёнку учиться легко</a:t>
            </a:r>
          </a:p>
          <a:p>
            <a:r>
              <a:rPr lang="ru-RU" dirty="0"/>
              <a:t>•	Помогать обретать уверенность в своих силах и способностях</a:t>
            </a:r>
          </a:p>
          <a:p>
            <a:r>
              <a:rPr lang="ru-RU" dirty="0"/>
              <a:t>•	Не скупиться на поощрения и похвалу</a:t>
            </a:r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45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72</TotalTime>
  <Words>116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«Особенности формирования универсальных учебных действий на ступени начального образования»</vt:lpstr>
      <vt:lpstr>Причины необходимости перехода общества к новой образовательной системе</vt:lpstr>
      <vt:lpstr>Задачи, стоящие перед учителем</vt:lpstr>
      <vt:lpstr>Универсальные учебные действия</vt:lpstr>
      <vt:lpstr>Познавательные УУД</vt:lpstr>
      <vt:lpstr>Регулятивные УУД</vt:lpstr>
      <vt:lpstr>Коммуникативные УУД </vt:lpstr>
      <vt:lpstr>Личностные УУД</vt:lpstr>
      <vt:lpstr>ДЛЯ ПЕРВОКЛАССНИКА НЕОБХОДИМО:</vt:lpstr>
      <vt:lpstr>Стань творцом и тогда каждый новый шаг в твоей профессиональной деятельности станет открытием мира души ребёнка.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формирования универсальных учебных действий на ступени начального образования»</dc:title>
  <dc:creator>Asus</dc:creator>
  <cp:lastModifiedBy>Asus</cp:lastModifiedBy>
  <cp:revision>9</cp:revision>
  <dcterms:created xsi:type="dcterms:W3CDTF">2012-11-07T15:19:39Z</dcterms:created>
  <dcterms:modified xsi:type="dcterms:W3CDTF">2012-11-07T16:43:11Z</dcterms:modified>
</cp:coreProperties>
</file>